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5" r:id="rId3"/>
    <p:sldId id="294" r:id="rId4"/>
    <p:sldId id="296" r:id="rId5"/>
    <p:sldId id="298" r:id="rId6"/>
    <p:sldId id="295" r:id="rId7"/>
    <p:sldId id="303" r:id="rId8"/>
    <p:sldId id="299" r:id="rId9"/>
    <p:sldId id="300" r:id="rId10"/>
    <p:sldId id="301" r:id="rId11"/>
    <p:sldId id="302" r:id="rId12"/>
    <p:sldId id="292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4040"/>
    <a:srgbClr val="7A0C0C"/>
    <a:srgbClr val="371937"/>
    <a:srgbClr val="172E4E"/>
    <a:srgbClr val="D480C3"/>
    <a:srgbClr val="008080"/>
    <a:srgbClr val="FFBF00"/>
    <a:srgbClr val="000000"/>
    <a:srgbClr val="523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FF2A-3EE7-3349-9883-EA807F6C22DD}" type="doc">
      <dgm:prSet loTypeId="urn:microsoft.com/office/officeart/2005/8/layout/hierarchy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2BB4ADE-75F6-C14B-8207-18735BDB864B}">
      <dgm:prSet phldrT="[Texto]"/>
      <dgm:spPr/>
      <dgm:t>
        <a:bodyPr/>
        <a:lstStyle/>
        <a:p>
          <a:r>
            <a:rPr lang="pt-BR" dirty="0"/>
            <a:t>Curadoria de informação</a:t>
          </a:r>
        </a:p>
      </dgm:t>
    </dgm:pt>
    <dgm:pt modelId="{61FBDF61-61D1-8748-8BDB-5A937E14BEFC}" type="parTrans" cxnId="{466F26CE-BD91-1445-9A9F-0B130311892C}">
      <dgm:prSet/>
      <dgm:spPr/>
      <dgm:t>
        <a:bodyPr/>
        <a:lstStyle/>
        <a:p>
          <a:endParaRPr lang="pt-BR"/>
        </a:p>
      </dgm:t>
    </dgm:pt>
    <dgm:pt modelId="{25F43F45-CC02-3A42-8943-14672824D323}" type="sibTrans" cxnId="{466F26CE-BD91-1445-9A9F-0B130311892C}">
      <dgm:prSet/>
      <dgm:spPr/>
      <dgm:t>
        <a:bodyPr/>
        <a:lstStyle/>
        <a:p>
          <a:endParaRPr lang="pt-BR"/>
        </a:p>
      </dgm:t>
    </dgm:pt>
    <dgm:pt modelId="{77EB30AB-CD2B-0345-97EB-53352A3464AF}">
      <dgm:prSet phldrT="[Texto]"/>
      <dgm:spPr/>
      <dgm:t>
        <a:bodyPr/>
        <a:lstStyle/>
        <a:p>
          <a:r>
            <a:rPr lang="pt-BR" dirty="0"/>
            <a:t>Curadoria digital</a:t>
          </a:r>
        </a:p>
      </dgm:t>
    </dgm:pt>
    <dgm:pt modelId="{CA6585F3-A74B-E64B-A712-E49DC1E8A0EB}" type="parTrans" cxnId="{EF6B01F2-BF91-9B4B-B532-14C8D546D97C}">
      <dgm:prSet/>
      <dgm:spPr/>
      <dgm:t>
        <a:bodyPr/>
        <a:lstStyle/>
        <a:p>
          <a:endParaRPr lang="pt-BR"/>
        </a:p>
      </dgm:t>
    </dgm:pt>
    <dgm:pt modelId="{85D20E9C-B1EE-C740-B195-22C9D7F57C70}" type="sibTrans" cxnId="{EF6B01F2-BF91-9B4B-B532-14C8D546D97C}">
      <dgm:prSet/>
      <dgm:spPr/>
      <dgm:t>
        <a:bodyPr/>
        <a:lstStyle/>
        <a:p>
          <a:endParaRPr lang="pt-BR"/>
        </a:p>
      </dgm:t>
    </dgm:pt>
    <dgm:pt modelId="{C42BA84B-E234-ED4B-96E6-3AF27F51EACA}">
      <dgm:prSet phldrT="[Texto]"/>
      <dgm:spPr/>
      <dgm:t>
        <a:bodyPr/>
        <a:lstStyle/>
        <a:p>
          <a:r>
            <a:rPr lang="pt-BR" dirty="0"/>
            <a:t>Curadoria de conteúdo</a:t>
          </a:r>
        </a:p>
      </dgm:t>
    </dgm:pt>
    <dgm:pt modelId="{A281FC61-9AB6-6049-AFE5-269387DD1891}" type="parTrans" cxnId="{6F7E1E82-CEC5-154A-87DA-26EFC920FBD0}">
      <dgm:prSet/>
      <dgm:spPr/>
      <dgm:t>
        <a:bodyPr/>
        <a:lstStyle/>
        <a:p>
          <a:endParaRPr lang="pt-BR"/>
        </a:p>
      </dgm:t>
    </dgm:pt>
    <dgm:pt modelId="{C0848B8A-B280-9B4D-8D45-60799EEE2F93}" type="sibTrans" cxnId="{6F7E1E82-CEC5-154A-87DA-26EFC920FBD0}">
      <dgm:prSet/>
      <dgm:spPr/>
      <dgm:t>
        <a:bodyPr/>
        <a:lstStyle/>
        <a:p>
          <a:endParaRPr lang="pt-BR"/>
        </a:p>
      </dgm:t>
    </dgm:pt>
    <dgm:pt modelId="{9F2B3A51-28C8-1B46-9B16-E1F4E66F2B1E}" type="pres">
      <dgm:prSet presAssocID="{F39CFF2A-3EE7-3349-9883-EA807F6C22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00F67A-C84E-614E-A7FF-5E45ED911389}" type="pres">
      <dgm:prSet presAssocID="{B2BB4ADE-75F6-C14B-8207-18735BDB864B}" presName="root1" presStyleCnt="0"/>
      <dgm:spPr/>
    </dgm:pt>
    <dgm:pt modelId="{B534FBEF-44EE-C641-8968-E5D18090FBC5}" type="pres">
      <dgm:prSet presAssocID="{B2BB4ADE-75F6-C14B-8207-18735BDB864B}" presName="LevelOneTextNode" presStyleLbl="node0" presStyleIdx="0" presStyleCnt="1">
        <dgm:presLayoutVars>
          <dgm:chPref val="3"/>
        </dgm:presLayoutVars>
      </dgm:prSet>
      <dgm:spPr/>
    </dgm:pt>
    <dgm:pt modelId="{EF09C59D-3D40-0D41-95F3-0BC3863AE86B}" type="pres">
      <dgm:prSet presAssocID="{B2BB4ADE-75F6-C14B-8207-18735BDB864B}" presName="level2hierChild" presStyleCnt="0"/>
      <dgm:spPr/>
    </dgm:pt>
    <dgm:pt modelId="{566FC2FE-D7C2-784F-8A9F-9748EC6014A6}" type="pres">
      <dgm:prSet presAssocID="{CA6585F3-A74B-E64B-A712-E49DC1E8A0EB}" presName="conn2-1" presStyleLbl="parChTrans1D2" presStyleIdx="0" presStyleCnt="2"/>
      <dgm:spPr/>
    </dgm:pt>
    <dgm:pt modelId="{B4D05D12-EDB8-F44F-B075-B751EF116154}" type="pres">
      <dgm:prSet presAssocID="{CA6585F3-A74B-E64B-A712-E49DC1E8A0EB}" presName="connTx" presStyleLbl="parChTrans1D2" presStyleIdx="0" presStyleCnt="2"/>
      <dgm:spPr/>
    </dgm:pt>
    <dgm:pt modelId="{0AB06D94-B5B2-694D-97E8-065AE2396C47}" type="pres">
      <dgm:prSet presAssocID="{77EB30AB-CD2B-0345-97EB-53352A3464AF}" presName="root2" presStyleCnt="0"/>
      <dgm:spPr/>
    </dgm:pt>
    <dgm:pt modelId="{1687D270-8AAE-A94A-9F81-635A360B0256}" type="pres">
      <dgm:prSet presAssocID="{77EB30AB-CD2B-0345-97EB-53352A3464AF}" presName="LevelTwoTextNode" presStyleLbl="node2" presStyleIdx="0" presStyleCnt="2">
        <dgm:presLayoutVars>
          <dgm:chPref val="3"/>
        </dgm:presLayoutVars>
      </dgm:prSet>
      <dgm:spPr/>
    </dgm:pt>
    <dgm:pt modelId="{C2A443FD-F05C-A340-BF06-B42127B32B18}" type="pres">
      <dgm:prSet presAssocID="{77EB30AB-CD2B-0345-97EB-53352A3464AF}" presName="level3hierChild" presStyleCnt="0"/>
      <dgm:spPr/>
    </dgm:pt>
    <dgm:pt modelId="{6D243C10-2693-F24F-95B3-F76001677BA3}" type="pres">
      <dgm:prSet presAssocID="{A281FC61-9AB6-6049-AFE5-269387DD1891}" presName="conn2-1" presStyleLbl="parChTrans1D2" presStyleIdx="1" presStyleCnt="2"/>
      <dgm:spPr/>
    </dgm:pt>
    <dgm:pt modelId="{6B4366A9-3E7E-0B4A-9FF4-041D1D5E91A3}" type="pres">
      <dgm:prSet presAssocID="{A281FC61-9AB6-6049-AFE5-269387DD1891}" presName="connTx" presStyleLbl="parChTrans1D2" presStyleIdx="1" presStyleCnt="2"/>
      <dgm:spPr/>
    </dgm:pt>
    <dgm:pt modelId="{42E28B2C-6866-B94D-BB8C-741BB04B75BF}" type="pres">
      <dgm:prSet presAssocID="{C42BA84B-E234-ED4B-96E6-3AF27F51EACA}" presName="root2" presStyleCnt="0"/>
      <dgm:spPr/>
    </dgm:pt>
    <dgm:pt modelId="{05CE174A-D63A-3E41-ABC6-EC5EB96C27ED}" type="pres">
      <dgm:prSet presAssocID="{C42BA84B-E234-ED4B-96E6-3AF27F51EACA}" presName="LevelTwoTextNode" presStyleLbl="node2" presStyleIdx="1" presStyleCnt="2">
        <dgm:presLayoutVars>
          <dgm:chPref val="3"/>
        </dgm:presLayoutVars>
      </dgm:prSet>
      <dgm:spPr/>
    </dgm:pt>
    <dgm:pt modelId="{9E54CE1B-5EDA-584B-95AB-2ED6B00B7B4F}" type="pres">
      <dgm:prSet presAssocID="{C42BA84B-E234-ED4B-96E6-3AF27F51EACA}" presName="level3hierChild" presStyleCnt="0"/>
      <dgm:spPr/>
    </dgm:pt>
  </dgm:ptLst>
  <dgm:cxnLst>
    <dgm:cxn modelId="{48DAA720-2D31-504D-83C3-5B1F0D287C38}" type="presOf" srcId="{CA6585F3-A74B-E64B-A712-E49DC1E8A0EB}" destId="{566FC2FE-D7C2-784F-8A9F-9748EC6014A6}" srcOrd="0" destOrd="0" presId="urn:microsoft.com/office/officeart/2005/8/layout/hierarchy2"/>
    <dgm:cxn modelId="{A5FD7436-164E-3B41-9681-6A416F12C906}" type="presOf" srcId="{C42BA84B-E234-ED4B-96E6-3AF27F51EACA}" destId="{05CE174A-D63A-3E41-ABC6-EC5EB96C27ED}" srcOrd="0" destOrd="0" presId="urn:microsoft.com/office/officeart/2005/8/layout/hierarchy2"/>
    <dgm:cxn modelId="{74EAB269-DBF3-1446-8620-09120BD46B0C}" type="presOf" srcId="{F39CFF2A-3EE7-3349-9883-EA807F6C22DD}" destId="{9F2B3A51-28C8-1B46-9B16-E1F4E66F2B1E}" srcOrd="0" destOrd="0" presId="urn:microsoft.com/office/officeart/2005/8/layout/hierarchy2"/>
    <dgm:cxn modelId="{48BAC46F-4472-534D-A77B-EBD8C572BCA8}" type="presOf" srcId="{CA6585F3-A74B-E64B-A712-E49DC1E8A0EB}" destId="{B4D05D12-EDB8-F44F-B075-B751EF116154}" srcOrd="1" destOrd="0" presId="urn:microsoft.com/office/officeart/2005/8/layout/hierarchy2"/>
    <dgm:cxn modelId="{09C6D373-B852-7046-A1D1-018C54E9E42B}" type="presOf" srcId="{A281FC61-9AB6-6049-AFE5-269387DD1891}" destId="{6D243C10-2693-F24F-95B3-F76001677BA3}" srcOrd="0" destOrd="0" presId="urn:microsoft.com/office/officeart/2005/8/layout/hierarchy2"/>
    <dgm:cxn modelId="{76A9D77A-4184-2A49-B143-1176DFE6421E}" type="presOf" srcId="{77EB30AB-CD2B-0345-97EB-53352A3464AF}" destId="{1687D270-8AAE-A94A-9F81-635A360B0256}" srcOrd="0" destOrd="0" presId="urn:microsoft.com/office/officeart/2005/8/layout/hierarchy2"/>
    <dgm:cxn modelId="{6F7E1E82-CEC5-154A-87DA-26EFC920FBD0}" srcId="{B2BB4ADE-75F6-C14B-8207-18735BDB864B}" destId="{C42BA84B-E234-ED4B-96E6-3AF27F51EACA}" srcOrd="1" destOrd="0" parTransId="{A281FC61-9AB6-6049-AFE5-269387DD1891}" sibTransId="{C0848B8A-B280-9B4D-8D45-60799EEE2F93}"/>
    <dgm:cxn modelId="{88903382-6919-C04E-9612-494436C0F72D}" type="presOf" srcId="{B2BB4ADE-75F6-C14B-8207-18735BDB864B}" destId="{B534FBEF-44EE-C641-8968-E5D18090FBC5}" srcOrd="0" destOrd="0" presId="urn:microsoft.com/office/officeart/2005/8/layout/hierarchy2"/>
    <dgm:cxn modelId="{F47EE7B7-FC0D-7246-B33D-AF73DDAA1E84}" type="presOf" srcId="{A281FC61-9AB6-6049-AFE5-269387DD1891}" destId="{6B4366A9-3E7E-0B4A-9FF4-041D1D5E91A3}" srcOrd="1" destOrd="0" presId="urn:microsoft.com/office/officeart/2005/8/layout/hierarchy2"/>
    <dgm:cxn modelId="{466F26CE-BD91-1445-9A9F-0B130311892C}" srcId="{F39CFF2A-3EE7-3349-9883-EA807F6C22DD}" destId="{B2BB4ADE-75F6-C14B-8207-18735BDB864B}" srcOrd="0" destOrd="0" parTransId="{61FBDF61-61D1-8748-8BDB-5A937E14BEFC}" sibTransId="{25F43F45-CC02-3A42-8943-14672824D323}"/>
    <dgm:cxn modelId="{EF6B01F2-BF91-9B4B-B532-14C8D546D97C}" srcId="{B2BB4ADE-75F6-C14B-8207-18735BDB864B}" destId="{77EB30AB-CD2B-0345-97EB-53352A3464AF}" srcOrd="0" destOrd="0" parTransId="{CA6585F3-A74B-E64B-A712-E49DC1E8A0EB}" sibTransId="{85D20E9C-B1EE-C740-B195-22C9D7F57C70}"/>
    <dgm:cxn modelId="{821116BA-C1FC-B740-B444-D214E86A9DE1}" type="presParOf" srcId="{9F2B3A51-28C8-1B46-9B16-E1F4E66F2B1E}" destId="{AF00F67A-C84E-614E-A7FF-5E45ED911389}" srcOrd="0" destOrd="0" presId="urn:microsoft.com/office/officeart/2005/8/layout/hierarchy2"/>
    <dgm:cxn modelId="{715AC928-7888-5F40-BA09-8AB5A1117839}" type="presParOf" srcId="{AF00F67A-C84E-614E-A7FF-5E45ED911389}" destId="{B534FBEF-44EE-C641-8968-E5D18090FBC5}" srcOrd="0" destOrd="0" presId="urn:microsoft.com/office/officeart/2005/8/layout/hierarchy2"/>
    <dgm:cxn modelId="{03366BC4-8191-204F-A607-7E784C504889}" type="presParOf" srcId="{AF00F67A-C84E-614E-A7FF-5E45ED911389}" destId="{EF09C59D-3D40-0D41-95F3-0BC3863AE86B}" srcOrd="1" destOrd="0" presId="urn:microsoft.com/office/officeart/2005/8/layout/hierarchy2"/>
    <dgm:cxn modelId="{33A20C01-A0B9-C74F-9E46-42F77F5823FD}" type="presParOf" srcId="{EF09C59D-3D40-0D41-95F3-0BC3863AE86B}" destId="{566FC2FE-D7C2-784F-8A9F-9748EC6014A6}" srcOrd="0" destOrd="0" presId="urn:microsoft.com/office/officeart/2005/8/layout/hierarchy2"/>
    <dgm:cxn modelId="{B2C23CC8-39D0-0D49-A14E-38DC15674598}" type="presParOf" srcId="{566FC2FE-D7C2-784F-8A9F-9748EC6014A6}" destId="{B4D05D12-EDB8-F44F-B075-B751EF116154}" srcOrd="0" destOrd="0" presId="urn:microsoft.com/office/officeart/2005/8/layout/hierarchy2"/>
    <dgm:cxn modelId="{86C4C107-D7CD-EA4C-89A2-158757D3100B}" type="presParOf" srcId="{EF09C59D-3D40-0D41-95F3-0BC3863AE86B}" destId="{0AB06D94-B5B2-694D-97E8-065AE2396C47}" srcOrd="1" destOrd="0" presId="urn:microsoft.com/office/officeart/2005/8/layout/hierarchy2"/>
    <dgm:cxn modelId="{9CDC2534-8C4C-E841-BB10-EF661290CF4B}" type="presParOf" srcId="{0AB06D94-B5B2-694D-97E8-065AE2396C47}" destId="{1687D270-8AAE-A94A-9F81-635A360B0256}" srcOrd="0" destOrd="0" presId="urn:microsoft.com/office/officeart/2005/8/layout/hierarchy2"/>
    <dgm:cxn modelId="{4BBF3EB6-5703-EC4E-B20B-09E555D51575}" type="presParOf" srcId="{0AB06D94-B5B2-694D-97E8-065AE2396C47}" destId="{C2A443FD-F05C-A340-BF06-B42127B32B18}" srcOrd="1" destOrd="0" presId="urn:microsoft.com/office/officeart/2005/8/layout/hierarchy2"/>
    <dgm:cxn modelId="{0B5AC19F-E4A2-2345-A3F3-22C48F4B744A}" type="presParOf" srcId="{EF09C59D-3D40-0D41-95F3-0BC3863AE86B}" destId="{6D243C10-2693-F24F-95B3-F76001677BA3}" srcOrd="2" destOrd="0" presId="urn:microsoft.com/office/officeart/2005/8/layout/hierarchy2"/>
    <dgm:cxn modelId="{22ADEEE4-D00B-424A-9AC9-75DD8FD5CB5F}" type="presParOf" srcId="{6D243C10-2693-F24F-95B3-F76001677BA3}" destId="{6B4366A9-3E7E-0B4A-9FF4-041D1D5E91A3}" srcOrd="0" destOrd="0" presId="urn:microsoft.com/office/officeart/2005/8/layout/hierarchy2"/>
    <dgm:cxn modelId="{BBB77C5C-2AB2-D14A-9BB9-67D7CF6C48F0}" type="presParOf" srcId="{EF09C59D-3D40-0D41-95F3-0BC3863AE86B}" destId="{42E28B2C-6866-B94D-BB8C-741BB04B75BF}" srcOrd="3" destOrd="0" presId="urn:microsoft.com/office/officeart/2005/8/layout/hierarchy2"/>
    <dgm:cxn modelId="{A5DB6D71-8B7D-FF40-B998-97844AA14FBB}" type="presParOf" srcId="{42E28B2C-6866-B94D-BB8C-741BB04B75BF}" destId="{05CE174A-D63A-3E41-ABC6-EC5EB96C27ED}" srcOrd="0" destOrd="0" presId="urn:microsoft.com/office/officeart/2005/8/layout/hierarchy2"/>
    <dgm:cxn modelId="{2036277B-8EC5-DF49-9F57-A864CC7A40A8}" type="presParOf" srcId="{42E28B2C-6866-B94D-BB8C-741BB04B75BF}" destId="{9E54CE1B-5EDA-584B-95AB-2ED6B00B7B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9D51F-018C-4452-B166-AD8D66113B0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D00946E-D8F1-41C6-B153-4291EBA2CF28}">
      <dgm:prSet custT="1"/>
      <dgm:spPr/>
      <dgm:t>
        <a:bodyPr/>
        <a:lstStyle/>
        <a:p>
          <a:r>
            <a:rPr lang="pt-BR" sz="1600"/>
            <a:t>1) encontrar: buscar conteúdos e informações relevantes; </a:t>
          </a:r>
          <a:endParaRPr lang="en-US" sz="1600"/>
        </a:p>
      </dgm:t>
    </dgm:pt>
    <dgm:pt modelId="{3D07ABEA-8CF9-4336-AB2E-173CD27CB6DB}" type="parTrans" cxnId="{E067AD12-F6D4-49C1-B836-4757FDECCCF7}">
      <dgm:prSet/>
      <dgm:spPr/>
      <dgm:t>
        <a:bodyPr/>
        <a:lstStyle/>
        <a:p>
          <a:endParaRPr lang="en-US" sz="2000"/>
        </a:p>
      </dgm:t>
    </dgm:pt>
    <dgm:pt modelId="{22D4884F-5741-4EBD-8AA4-D15DE8F10E1F}" type="sibTrans" cxnId="{E067AD12-F6D4-49C1-B836-4757FDECCCF7}">
      <dgm:prSet/>
      <dgm:spPr/>
      <dgm:t>
        <a:bodyPr/>
        <a:lstStyle/>
        <a:p>
          <a:endParaRPr lang="en-US" sz="2000"/>
        </a:p>
      </dgm:t>
    </dgm:pt>
    <dgm:pt modelId="{36160672-EF51-4036-A9C7-F4CC0BCA84F3}">
      <dgm:prSet custT="1"/>
      <dgm:spPr/>
      <dgm:t>
        <a:bodyPr/>
        <a:lstStyle/>
        <a:p>
          <a:r>
            <a:rPr lang="pt-BR" sz="1600"/>
            <a:t>2) selecionar: filtrar o conteúdo com base na sua qualidade, relevância e originalidade; </a:t>
          </a:r>
          <a:endParaRPr lang="en-US" sz="1600"/>
        </a:p>
      </dgm:t>
    </dgm:pt>
    <dgm:pt modelId="{26DD1F30-DF67-40A0-B032-BE8374C89284}" type="parTrans" cxnId="{CAF4F55B-983F-48F5-BCCB-4C82BD1459B6}">
      <dgm:prSet/>
      <dgm:spPr/>
      <dgm:t>
        <a:bodyPr/>
        <a:lstStyle/>
        <a:p>
          <a:endParaRPr lang="en-US" sz="2000"/>
        </a:p>
      </dgm:t>
    </dgm:pt>
    <dgm:pt modelId="{3353E86E-C016-48C0-96E5-6AFB3CF9D01B}" type="sibTrans" cxnId="{CAF4F55B-983F-48F5-BCCB-4C82BD1459B6}">
      <dgm:prSet/>
      <dgm:spPr/>
      <dgm:t>
        <a:bodyPr/>
        <a:lstStyle/>
        <a:p>
          <a:endParaRPr lang="en-US" sz="2000"/>
        </a:p>
      </dgm:t>
    </dgm:pt>
    <dgm:pt modelId="{C7A4F4E7-2C4C-498C-8EA5-B625F202DAC8}">
      <dgm:prSet custT="1"/>
      <dgm:spPr/>
      <dgm:t>
        <a:bodyPr/>
        <a:lstStyle/>
        <a:p>
          <a:r>
            <a:rPr lang="pt-BR" sz="1600"/>
            <a:t>3) editorializar: contextualizar o conteúdo, apresentar e resumir adicionando uma perspectiva pessoal; </a:t>
          </a:r>
          <a:endParaRPr lang="en-US" sz="1600"/>
        </a:p>
      </dgm:t>
    </dgm:pt>
    <dgm:pt modelId="{ECEF6994-250A-4482-B6FA-8912EA5EDAE6}" type="parTrans" cxnId="{91615A27-9BD7-41D0-A3D1-2A47D2B3DF17}">
      <dgm:prSet/>
      <dgm:spPr/>
      <dgm:t>
        <a:bodyPr/>
        <a:lstStyle/>
        <a:p>
          <a:endParaRPr lang="en-US" sz="2000"/>
        </a:p>
      </dgm:t>
    </dgm:pt>
    <dgm:pt modelId="{89342128-681E-4052-A9D5-04D9D69ECD7C}" type="sibTrans" cxnId="{91615A27-9BD7-41D0-A3D1-2A47D2B3DF17}">
      <dgm:prSet/>
      <dgm:spPr/>
      <dgm:t>
        <a:bodyPr/>
        <a:lstStyle/>
        <a:p>
          <a:endParaRPr lang="en-US" sz="2000"/>
        </a:p>
      </dgm:t>
    </dgm:pt>
    <dgm:pt modelId="{3B5F5B08-ED49-4467-BE0D-B4D3D57413C7}">
      <dgm:prSet custT="1"/>
      <dgm:spPr/>
      <dgm:t>
        <a:bodyPr/>
        <a:lstStyle/>
        <a:p>
          <a:r>
            <a:rPr lang="pt-BR" sz="1600"/>
            <a:t>4) organizar: classificar o conteúdo, elaborar </a:t>
          </a:r>
          <a:r>
            <a:rPr lang="pt-BR" sz="1600" i="1"/>
            <a:t>layout</a:t>
          </a:r>
          <a:r>
            <a:rPr lang="pt-BR" sz="1600"/>
            <a:t>, justapor; </a:t>
          </a:r>
          <a:endParaRPr lang="en-US" sz="1600"/>
        </a:p>
      </dgm:t>
    </dgm:pt>
    <dgm:pt modelId="{1A2B860C-997C-4584-8BA3-EDFDB0183E3B}" type="parTrans" cxnId="{DA646750-63AA-481B-8586-D177A1966C00}">
      <dgm:prSet/>
      <dgm:spPr/>
      <dgm:t>
        <a:bodyPr/>
        <a:lstStyle/>
        <a:p>
          <a:endParaRPr lang="en-US" sz="2000"/>
        </a:p>
      </dgm:t>
    </dgm:pt>
    <dgm:pt modelId="{D8417B67-B728-43B5-AEA8-F55B5F8480BE}" type="sibTrans" cxnId="{DA646750-63AA-481B-8586-D177A1966C00}">
      <dgm:prSet/>
      <dgm:spPr/>
      <dgm:t>
        <a:bodyPr/>
        <a:lstStyle/>
        <a:p>
          <a:endParaRPr lang="en-US" sz="2000"/>
        </a:p>
      </dgm:t>
    </dgm:pt>
    <dgm:pt modelId="{59C46D64-7C38-49FB-8655-199736F3677D}">
      <dgm:prSet custT="1"/>
      <dgm:spPr/>
      <dgm:t>
        <a:bodyPr/>
        <a:lstStyle/>
        <a:p>
          <a:r>
            <a:rPr lang="pt-BR" sz="1600"/>
            <a:t>5) criar: decidir o formato do conteúdo a ser criado; </a:t>
          </a:r>
          <a:endParaRPr lang="en-US" sz="1600"/>
        </a:p>
      </dgm:t>
    </dgm:pt>
    <dgm:pt modelId="{014D4929-A13A-4A2F-8B8E-E474DDB4F9E8}" type="parTrans" cxnId="{BCA7F90F-92EA-4040-AC8C-A0A2444D9693}">
      <dgm:prSet/>
      <dgm:spPr/>
      <dgm:t>
        <a:bodyPr/>
        <a:lstStyle/>
        <a:p>
          <a:endParaRPr lang="en-US" sz="2000"/>
        </a:p>
      </dgm:t>
    </dgm:pt>
    <dgm:pt modelId="{D37C725A-6DB5-4CAB-93A4-8C1520F80FA1}" type="sibTrans" cxnId="{BCA7F90F-92EA-4040-AC8C-A0A2444D9693}">
      <dgm:prSet/>
      <dgm:spPr/>
      <dgm:t>
        <a:bodyPr/>
        <a:lstStyle/>
        <a:p>
          <a:endParaRPr lang="en-US" sz="2000"/>
        </a:p>
      </dgm:t>
    </dgm:pt>
    <dgm:pt modelId="{C2A30719-2E77-486C-9C9D-0C49978059B0}">
      <dgm:prSet custT="1"/>
      <dgm:spPr/>
      <dgm:t>
        <a:bodyPr/>
        <a:lstStyle/>
        <a:p>
          <a:r>
            <a:rPr lang="pt-BR" sz="1600"/>
            <a:t>6) compartilhar: compartilhamento social com a rede de contatos;</a:t>
          </a:r>
          <a:endParaRPr lang="en-US" sz="1600"/>
        </a:p>
      </dgm:t>
    </dgm:pt>
    <dgm:pt modelId="{E4825678-057C-498C-B794-546A1FB5A63E}" type="parTrans" cxnId="{13D334D0-8B29-47E9-A451-C536A223B901}">
      <dgm:prSet/>
      <dgm:spPr/>
      <dgm:t>
        <a:bodyPr/>
        <a:lstStyle/>
        <a:p>
          <a:endParaRPr lang="en-US" sz="2000"/>
        </a:p>
      </dgm:t>
    </dgm:pt>
    <dgm:pt modelId="{640BB0AA-F359-4B96-8DAE-F4AA54E0A1FD}" type="sibTrans" cxnId="{13D334D0-8B29-47E9-A451-C536A223B901}">
      <dgm:prSet/>
      <dgm:spPr/>
      <dgm:t>
        <a:bodyPr/>
        <a:lstStyle/>
        <a:p>
          <a:endParaRPr lang="en-US" sz="2000"/>
        </a:p>
      </dgm:t>
    </dgm:pt>
    <dgm:pt modelId="{81136241-D386-40C0-B357-D545129DD92C}">
      <dgm:prSet custT="1"/>
      <dgm:spPr/>
      <dgm:t>
        <a:bodyPr/>
        <a:lstStyle/>
        <a:p>
          <a:r>
            <a:rPr lang="pt-BR" sz="1600"/>
            <a:t>7) engajar: hospedar a conversa, fornecer espaço, participar, animar e convidar outros participantes;  </a:t>
          </a:r>
          <a:endParaRPr lang="en-US" sz="1600"/>
        </a:p>
      </dgm:t>
    </dgm:pt>
    <dgm:pt modelId="{B2BF6BE5-8B42-4A5A-834B-E7B004BF4219}" type="parTrans" cxnId="{6838CDF9-8B7E-45EA-82D0-3EC7D8043E31}">
      <dgm:prSet/>
      <dgm:spPr/>
      <dgm:t>
        <a:bodyPr/>
        <a:lstStyle/>
        <a:p>
          <a:endParaRPr lang="en-US" sz="2000"/>
        </a:p>
      </dgm:t>
    </dgm:pt>
    <dgm:pt modelId="{3516AD6A-AA74-43B2-92D9-48F45CE82EBA}" type="sibTrans" cxnId="{6838CDF9-8B7E-45EA-82D0-3EC7D8043E31}">
      <dgm:prSet/>
      <dgm:spPr/>
      <dgm:t>
        <a:bodyPr/>
        <a:lstStyle/>
        <a:p>
          <a:endParaRPr lang="en-US" sz="2000"/>
        </a:p>
      </dgm:t>
    </dgm:pt>
    <dgm:pt modelId="{B9AC9BD4-5141-4EA9-AD14-6BBBD2A7B076}">
      <dgm:prSet custT="1"/>
      <dgm:spPr/>
      <dgm:t>
        <a:bodyPr/>
        <a:lstStyle/>
        <a:p>
          <a:r>
            <a:rPr lang="pt-BR" sz="1600"/>
            <a:t>8) monitorar: acompanhar o engajamento, por meio de comentários, compartilhamentos, qualidade e profundidade das discussões, com objetivo de avaliar e melhorar.</a:t>
          </a:r>
          <a:endParaRPr lang="en-US" sz="1600"/>
        </a:p>
      </dgm:t>
    </dgm:pt>
    <dgm:pt modelId="{9D2512FF-C013-43DD-BE29-381AA646160B}" type="parTrans" cxnId="{7C8ED53C-C49C-402A-B130-58E261132857}">
      <dgm:prSet/>
      <dgm:spPr/>
      <dgm:t>
        <a:bodyPr/>
        <a:lstStyle/>
        <a:p>
          <a:endParaRPr lang="en-US" sz="2000"/>
        </a:p>
      </dgm:t>
    </dgm:pt>
    <dgm:pt modelId="{C0D7EBE2-EABA-4F03-B220-DEA11BBE89EE}" type="sibTrans" cxnId="{7C8ED53C-C49C-402A-B130-58E261132857}">
      <dgm:prSet/>
      <dgm:spPr/>
      <dgm:t>
        <a:bodyPr/>
        <a:lstStyle/>
        <a:p>
          <a:endParaRPr lang="en-US" sz="2000"/>
        </a:p>
      </dgm:t>
    </dgm:pt>
    <dgm:pt modelId="{A595611F-B24F-6B49-9510-30A7EF6A0A32}" type="pres">
      <dgm:prSet presAssocID="{8ED9D51F-018C-4452-B166-AD8D66113B08}" presName="vert0" presStyleCnt="0">
        <dgm:presLayoutVars>
          <dgm:dir/>
          <dgm:animOne val="branch"/>
          <dgm:animLvl val="lvl"/>
        </dgm:presLayoutVars>
      </dgm:prSet>
      <dgm:spPr/>
    </dgm:pt>
    <dgm:pt modelId="{7484D997-0BB4-E84B-9A62-830CD80387D2}" type="pres">
      <dgm:prSet presAssocID="{1D00946E-D8F1-41C6-B153-4291EBA2CF28}" presName="thickLine" presStyleLbl="alignNode1" presStyleIdx="0" presStyleCnt="8"/>
      <dgm:spPr/>
    </dgm:pt>
    <dgm:pt modelId="{5AE43800-C78B-C446-940E-91428D321E87}" type="pres">
      <dgm:prSet presAssocID="{1D00946E-D8F1-41C6-B153-4291EBA2CF28}" presName="horz1" presStyleCnt="0"/>
      <dgm:spPr/>
    </dgm:pt>
    <dgm:pt modelId="{393C87FB-1D6C-0541-9509-00CD7DBE87D6}" type="pres">
      <dgm:prSet presAssocID="{1D00946E-D8F1-41C6-B153-4291EBA2CF28}" presName="tx1" presStyleLbl="revTx" presStyleIdx="0" presStyleCnt="8"/>
      <dgm:spPr/>
    </dgm:pt>
    <dgm:pt modelId="{13AA9447-3773-6544-9343-37DEE3CEC6CE}" type="pres">
      <dgm:prSet presAssocID="{1D00946E-D8F1-41C6-B153-4291EBA2CF28}" presName="vert1" presStyleCnt="0"/>
      <dgm:spPr/>
    </dgm:pt>
    <dgm:pt modelId="{B13991B8-71BC-784F-85F2-F93D41985FBD}" type="pres">
      <dgm:prSet presAssocID="{36160672-EF51-4036-A9C7-F4CC0BCA84F3}" presName="thickLine" presStyleLbl="alignNode1" presStyleIdx="1" presStyleCnt="8"/>
      <dgm:spPr/>
    </dgm:pt>
    <dgm:pt modelId="{AA03E375-40B4-EF4C-9D45-8D012C38EB37}" type="pres">
      <dgm:prSet presAssocID="{36160672-EF51-4036-A9C7-F4CC0BCA84F3}" presName="horz1" presStyleCnt="0"/>
      <dgm:spPr/>
    </dgm:pt>
    <dgm:pt modelId="{A7DBFA37-8E08-B94D-AE78-2CFD21A112A2}" type="pres">
      <dgm:prSet presAssocID="{36160672-EF51-4036-A9C7-F4CC0BCA84F3}" presName="tx1" presStyleLbl="revTx" presStyleIdx="1" presStyleCnt="8"/>
      <dgm:spPr/>
    </dgm:pt>
    <dgm:pt modelId="{56E76740-DEBA-6F4D-AF39-52479ACD5E9B}" type="pres">
      <dgm:prSet presAssocID="{36160672-EF51-4036-A9C7-F4CC0BCA84F3}" presName="vert1" presStyleCnt="0"/>
      <dgm:spPr/>
    </dgm:pt>
    <dgm:pt modelId="{F84226C9-BBDB-9442-9B40-36BED6C6267A}" type="pres">
      <dgm:prSet presAssocID="{C7A4F4E7-2C4C-498C-8EA5-B625F202DAC8}" presName="thickLine" presStyleLbl="alignNode1" presStyleIdx="2" presStyleCnt="8"/>
      <dgm:spPr/>
    </dgm:pt>
    <dgm:pt modelId="{1D5E97A3-ABC1-154D-A688-3C79F4E3B2C6}" type="pres">
      <dgm:prSet presAssocID="{C7A4F4E7-2C4C-498C-8EA5-B625F202DAC8}" presName="horz1" presStyleCnt="0"/>
      <dgm:spPr/>
    </dgm:pt>
    <dgm:pt modelId="{21736F84-3249-0746-9D1C-1624821A601D}" type="pres">
      <dgm:prSet presAssocID="{C7A4F4E7-2C4C-498C-8EA5-B625F202DAC8}" presName="tx1" presStyleLbl="revTx" presStyleIdx="2" presStyleCnt="8"/>
      <dgm:spPr/>
    </dgm:pt>
    <dgm:pt modelId="{25C3D4B9-3DB0-F149-BC9F-5F1BDAF34ED2}" type="pres">
      <dgm:prSet presAssocID="{C7A4F4E7-2C4C-498C-8EA5-B625F202DAC8}" presName="vert1" presStyleCnt="0"/>
      <dgm:spPr/>
    </dgm:pt>
    <dgm:pt modelId="{6CEBF91A-E3A1-C442-8705-E93F4B909295}" type="pres">
      <dgm:prSet presAssocID="{3B5F5B08-ED49-4467-BE0D-B4D3D57413C7}" presName="thickLine" presStyleLbl="alignNode1" presStyleIdx="3" presStyleCnt="8"/>
      <dgm:spPr/>
    </dgm:pt>
    <dgm:pt modelId="{0F1CD613-A5F0-3A4F-BBE4-80FDD624E3EF}" type="pres">
      <dgm:prSet presAssocID="{3B5F5B08-ED49-4467-BE0D-B4D3D57413C7}" presName="horz1" presStyleCnt="0"/>
      <dgm:spPr/>
    </dgm:pt>
    <dgm:pt modelId="{78D4CD8A-254B-A148-9E7E-B8CD01F1CE19}" type="pres">
      <dgm:prSet presAssocID="{3B5F5B08-ED49-4467-BE0D-B4D3D57413C7}" presName="tx1" presStyleLbl="revTx" presStyleIdx="3" presStyleCnt="8"/>
      <dgm:spPr/>
    </dgm:pt>
    <dgm:pt modelId="{8E1E632E-0FFF-A741-9EE4-9AFFF489D55A}" type="pres">
      <dgm:prSet presAssocID="{3B5F5B08-ED49-4467-BE0D-B4D3D57413C7}" presName="vert1" presStyleCnt="0"/>
      <dgm:spPr/>
    </dgm:pt>
    <dgm:pt modelId="{6E29EB5B-3693-984C-A9FB-152A32CF8E1A}" type="pres">
      <dgm:prSet presAssocID="{59C46D64-7C38-49FB-8655-199736F3677D}" presName="thickLine" presStyleLbl="alignNode1" presStyleIdx="4" presStyleCnt="8"/>
      <dgm:spPr/>
    </dgm:pt>
    <dgm:pt modelId="{02C7AB1A-270A-EF41-B542-48BA41C43F4F}" type="pres">
      <dgm:prSet presAssocID="{59C46D64-7C38-49FB-8655-199736F3677D}" presName="horz1" presStyleCnt="0"/>
      <dgm:spPr/>
    </dgm:pt>
    <dgm:pt modelId="{071DB6FC-726C-DA44-917D-1C30DD723BCC}" type="pres">
      <dgm:prSet presAssocID="{59C46D64-7C38-49FB-8655-199736F3677D}" presName="tx1" presStyleLbl="revTx" presStyleIdx="4" presStyleCnt="8"/>
      <dgm:spPr/>
    </dgm:pt>
    <dgm:pt modelId="{E1605271-F45A-A642-9FA5-A901ED6627E2}" type="pres">
      <dgm:prSet presAssocID="{59C46D64-7C38-49FB-8655-199736F3677D}" presName="vert1" presStyleCnt="0"/>
      <dgm:spPr/>
    </dgm:pt>
    <dgm:pt modelId="{48CC66A6-BC34-D746-AE12-6708C9D91542}" type="pres">
      <dgm:prSet presAssocID="{C2A30719-2E77-486C-9C9D-0C49978059B0}" presName="thickLine" presStyleLbl="alignNode1" presStyleIdx="5" presStyleCnt="8"/>
      <dgm:spPr/>
    </dgm:pt>
    <dgm:pt modelId="{A4EFB023-211A-6443-A950-01C968378001}" type="pres">
      <dgm:prSet presAssocID="{C2A30719-2E77-486C-9C9D-0C49978059B0}" presName="horz1" presStyleCnt="0"/>
      <dgm:spPr/>
    </dgm:pt>
    <dgm:pt modelId="{8DA67574-C3FA-7344-B253-62AFE982EBB7}" type="pres">
      <dgm:prSet presAssocID="{C2A30719-2E77-486C-9C9D-0C49978059B0}" presName="tx1" presStyleLbl="revTx" presStyleIdx="5" presStyleCnt="8"/>
      <dgm:spPr/>
    </dgm:pt>
    <dgm:pt modelId="{D3E24260-BA7A-814D-9F3B-42ACF0A50B87}" type="pres">
      <dgm:prSet presAssocID="{C2A30719-2E77-486C-9C9D-0C49978059B0}" presName="vert1" presStyleCnt="0"/>
      <dgm:spPr/>
    </dgm:pt>
    <dgm:pt modelId="{185347A9-46D9-4B43-B8DF-6261171ED7D3}" type="pres">
      <dgm:prSet presAssocID="{81136241-D386-40C0-B357-D545129DD92C}" presName="thickLine" presStyleLbl="alignNode1" presStyleIdx="6" presStyleCnt="8"/>
      <dgm:spPr/>
    </dgm:pt>
    <dgm:pt modelId="{6480D12D-F5A1-C341-89A3-7ABEAFCFC6C9}" type="pres">
      <dgm:prSet presAssocID="{81136241-D386-40C0-B357-D545129DD92C}" presName="horz1" presStyleCnt="0"/>
      <dgm:spPr/>
    </dgm:pt>
    <dgm:pt modelId="{C4445C45-A0A4-0349-A3F6-DDA39CCB9D06}" type="pres">
      <dgm:prSet presAssocID="{81136241-D386-40C0-B357-D545129DD92C}" presName="tx1" presStyleLbl="revTx" presStyleIdx="6" presStyleCnt="8"/>
      <dgm:spPr/>
    </dgm:pt>
    <dgm:pt modelId="{2AEA8E85-EAB0-E147-AE68-2CDEC73534CC}" type="pres">
      <dgm:prSet presAssocID="{81136241-D386-40C0-B357-D545129DD92C}" presName="vert1" presStyleCnt="0"/>
      <dgm:spPr/>
    </dgm:pt>
    <dgm:pt modelId="{4D4743FD-28AB-1D42-A0C0-BCC07ABFE9BB}" type="pres">
      <dgm:prSet presAssocID="{B9AC9BD4-5141-4EA9-AD14-6BBBD2A7B076}" presName="thickLine" presStyleLbl="alignNode1" presStyleIdx="7" presStyleCnt="8"/>
      <dgm:spPr/>
    </dgm:pt>
    <dgm:pt modelId="{877FF16B-E9EE-CE49-AB1A-6DA0F48CD3A0}" type="pres">
      <dgm:prSet presAssocID="{B9AC9BD4-5141-4EA9-AD14-6BBBD2A7B076}" presName="horz1" presStyleCnt="0"/>
      <dgm:spPr/>
    </dgm:pt>
    <dgm:pt modelId="{E756520D-B722-654A-A537-F0727BB8391F}" type="pres">
      <dgm:prSet presAssocID="{B9AC9BD4-5141-4EA9-AD14-6BBBD2A7B076}" presName="tx1" presStyleLbl="revTx" presStyleIdx="7" presStyleCnt="8"/>
      <dgm:spPr/>
    </dgm:pt>
    <dgm:pt modelId="{F6D5AD00-9D32-F148-9BC4-D0AF9A2E4745}" type="pres">
      <dgm:prSet presAssocID="{B9AC9BD4-5141-4EA9-AD14-6BBBD2A7B076}" presName="vert1" presStyleCnt="0"/>
      <dgm:spPr/>
    </dgm:pt>
  </dgm:ptLst>
  <dgm:cxnLst>
    <dgm:cxn modelId="{D0A84208-3800-E344-905D-E2C1B4BD23B3}" type="presOf" srcId="{B9AC9BD4-5141-4EA9-AD14-6BBBD2A7B076}" destId="{E756520D-B722-654A-A537-F0727BB8391F}" srcOrd="0" destOrd="0" presId="urn:microsoft.com/office/officeart/2008/layout/LinedList"/>
    <dgm:cxn modelId="{BCA7F90F-92EA-4040-AC8C-A0A2444D9693}" srcId="{8ED9D51F-018C-4452-B166-AD8D66113B08}" destId="{59C46D64-7C38-49FB-8655-199736F3677D}" srcOrd="4" destOrd="0" parTransId="{014D4929-A13A-4A2F-8B8E-E474DDB4F9E8}" sibTransId="{D37C725A-6DB5-4CAB-93A4-8C1520F80FA1}"/>
    <dgm:cxn modelId="{E067AD12-F6D4-49C1-B836-4757FDECCCF7}" srcId="{8ED9D51F-018C-4452-B166-AD8D66113B08}" destId="{1D00946E-D8F1-41C6-B153-4291EBA2CF28}" srcOrd="0" destOrd="0" parTransId="{3D07ABEA-8CF9-4336-AB2E-173CD27CB6DB}" sibTransId="{22D4884F-5741-4EBD-8AA4-D15DE8F10E1F}"/>
    <dgm:cxn modelId="{91615A27-9BD7-41D0-A3D1-2A47D2B3DF17}" srcId="{8ED9D51F-018C-4452-B166-AD8D66113B08}" destId="{C7A4F4E7-2C4C-498C-8EA5-B625F202DAC8}" srcOrd="2" destOrd="0" parTransId="{ECEF6994-250A-4482-B6FA-8912EA5EDAE6}" sibTransId="{89342128-681E-4052-A9D5-04D9D69ECD7C}"/>
    <dgm:cxn modelId="{026B522B-B476-B24F-BC30-18E999D6FA3E}" type="presOf" srcId="{3B5F5B08-ED49-4467-BE0D-B4D3D57413C7}" destId="{78D4CD8A-254B-A148-9E7E-B8CD01F1CE19}" srcOrd="0" destOrd="0" presId="urn:microsoft.com/office/officeart/2008/layout/LinedList"/>
    <dgm:cxn modelId="{7C8ED53C-C49C-402A-B130-58E261132857}" srcId="{8ED9D51F-018C-4452-B166-AD8D66113B08}" destId="{B9AC9BD4-5141-4EA9-AD14-6BBBD2A7B076}" srcOrd="7" destOrd="0" parTransId="{9D2512FF-C013-43DD-BE29-381AA646160B}" sibTransId="{C0D7EBE2-EABA-4F03-B220-DEA11BBE89EE}"/>
    <dgm:cxn modelId="{D8D0894B-3600-2A48-8932-4F5250E75DA5}" type="presOf" srcId="{8ED9D51F-018C-4452-B166-AD8D66113B08}" destId="{A595611F-B24F-6B49-9510-30A7EF6A0A32}" srcOrd="0" destOrd="0" presId="urn:microsoft.com/office/officeart/2008/layout/LinedList"/>
    <dgm:cxn modelId="{DA646750-63AA-481B-8586-D177A1966C00}" srcId="{8ED9D51F-018C-4452-B166-AD8D66113B08}" destId="{3B5F5B08-ED49-4467-BE0D-B4D3D57413C7}" srcOrd="3" destOrd="0" parTransId="{1A2B860C-997C-4584-8BA3-EDFDB0183E3B}" sibTransId="{D8417B67-B728-43B5-AEA8-F55B5F8480BE}"/>
    <dgm:cxn modelId="{CAF4F55B-983F-48F5-BCCB-4C82BD1459B6}" srcId="{8ED9D51F-018C-4452-B166-AD8D66113B08}" destId="{36160672-EF51-4036-A9C7-F4CC0BCA84F3}" srcOrd="1" destOrd="0" parTransId="{26DD1F30-DF67-40A0-B032-BE8374C89284}" sibTransId="{3353E86E-C016-48C0-96E5-6AFB3CF9D01B}"/>
    <dgm:cxn modelId="{E6BF876B-5133-0445-A691-5B5924005B9A}" type="presOf" srcId="{C2A30719-2E77-486C-9C9D-0C49978059B0}" destId="{8DA67574-C3FA-7344-B253-62AFE982EBB7}" srcOrd="0" destOrd="0" presId="urn:microsoft.com/office/officeart/2008/layout/LinedList"/>
    <dgm:cxn modelId="{7325C892-6DF1-C64B-9892-E47A0E200738}" type="presOf" srcId="{1D00946E-D8F1-41C6-B153-4291EBA2CF28}" destId="{393C87FB-1D6C-0541-9509-00CD7DBE87D6}" srcOrd="0" destOrd="0" presId="urn:microsoft.com/office/officeart/2008/layout/LinedList"/>
    <dgm:cxn modelId="{C1EF05AB-653B-854F-9FAB-D6C06358A40A}" type="presOf" srcId="{81136241-D386-40C0-B357-D545129DD92C}" destId="{C4445C45-A0A4-0349-A3F6-DDA39CCB9D06}" srcOrd="0" destOrd="0" presId="urn:microsoft.com/office/officeart/2008/layout/LinedList"/>
    <dgm:cxn modelId="{9BBC9EAF-5CFB-B942-900E-9891F9605EC6}" type="presOf" srcId="{C7A4F4E7-2C4C-498C-8EA5-B625F202DAC8}" destId="{21736F84-3249-0746-9D1C-1624821A601D}" srcOrd="0" destOrd="0" presId="urn:microsoft.com/office/officeart/2008/layout/LinedList"/>
    <dgm:cxn modelId="{13D334D0-8B29-47E9-A451-C536A223B901}" srcId="{8ED9D51F-018C-4452-B166-AD8D66113B08}" destId="{C2A30719-2E77-486C-9C9D-0C49978059B0}" srcOrd="5" destOrd="0" parTransId="{E4825678-057C-498C-B794-546A1FB5A63E}" sibTransId="{640BB0AA-F359-4B96-8DAE-F4AA54E0A1FD}"/>
    <dgm:cxn modelId="{9C16B4E6-B2DF-ED48-BCB3-D8184994D47E}" type="presOf" srcId="{36160672-EF51-4036-A9C7-F4CC0BCA84F3}" destId="{A7DBFA37-8E08-B94D-AE78-2CFD21A112A2}" srcOrd="0" destOrd="0" presId="urn:microsoft.com/office/officeart/2008/layout/LinedList"/>
    <dgm:cxn modelId="{48AEEAEA-2F29-A944-94C6-E930CD26DCF0}" type="presOf" srcId="{59C46D64-7C38-49FB-8655-199736F3677D}" destId="{071DB6FC-726C-DA44-917D-1C30DD723BCC}" srcOrd="0" destOrd="0" presId="urn:microsoft.com/office/officeart/2008/layout/LinedList"/>
    <dgm:cxn modelId="{6838CDF9-8B7E-45EA-82D0-3EC7D8043E31}" srcId="{8ED9D51F-018C-4452-B166-AD8D66113B08}" destId="{81136241-D386-40C0-B357-D545129DD92C}" srcOrd="6" destOrd="0" parTransId="{B2BF6BE5-8B42-4A5A-834B-E7B004BF4219}" sibTransId="{3516AD6A-AA74-43B2-92D9-48F45CE82EBA}"/>
    <dgm:cxn modelId="{BB480CC2-F590-9F45-86C4-865BA7F9089D}" type="presParOf" srcId="{A595611F-B24F-6B49-9510-30A7EF6A0A32}" destId="{7484D997-0BB4-E84B-9A62-830CD80387D2}" srcOrd="0" destOrd="0" presId="urn:microsoft.com/office/officeart/2008/layout/LinedList"/>
    <dgm:cxn modelId="{36E56BDE-8BA7-444B-8CE5-56312E073881}" type="presParOf" srcId="{A595611F-B24F-6B49-9510-30A7EF6A0A32}" destId="{5AE43800-C78B-C446-940E-91428D321E87}" srcOrd="1" destOrd="0" presId="urn:microsoft.com/office/officeart/2008/layout/LinedList"/>
    <dgm:cxn modelId="{187A97FA-46FF-8B4B-9C23-7357DF0492E5}" type="presParOf" srcId="{5AE43800-C78B-C446-940E-91428D321E87}" destId="{393C87FB-1D6C-0541-9509-00CD7DBE87D6}" srcOrd="0" destOrd="0" presId="urn:microsoft.com/office/officeart/2008/layout/LinedList"/>
    <dgm:cxn modelId="{425A6F2E-01DE-A142-8081-A8B14D36472B}" type="presParOf" srcId="{5AE43800-C78B-C446-940E-91428D321E87}" destId="{13AA9447-3773-6544-9343-37DEE3CEC6CE}" srcOrd="1" destOrd="0" presId="urn:microsoft.com/office/officeart/2008/layout/LinedList"/>
    <dgm:cxn modelId="{EA79E653-46CF-5842-B7A2-F57318A12854}" type="presParOf" srcId="{A595611F-B24F-6B49-9510-30A7EF6A0A32}" destId="{B13991B8-71BC-784F-85F2-F93D41985FBD}" srcOrd="2" destOrd="0" presId="urn:microsoft.com/office/officeart/2008/layout/LinedList"/>
    <dgm:cxn modelId="{8326C65D-82A8-3E40-B648-D6BBBFF90315}" type="presParOf" srcId="{A595611F-B24F-6B49-9510-30A7EF6A0A32}" destId="{AA03E375-40B4-EF4C-9D45-8D012C38EB37}" srcOrd="3" destOrd="0" presId="urn:microsoft.com/office/officeart/2008/layout/LinedList"/>
    <dgm:cxn modelId="{F218D560-56E6-B942-9BE1-F8D5CD9B710B}" type="presParOf" srcId="{AA03E375-40B4-EF4C-9D45-8D012C38EB37}" destId="{A7DBFA37-8E08-B94D-AE78-2CFD21A112A2}" srcOrd="0" destOrd="0" presId="urn:microsoft.com/office/officeart/2008/layout/LinedList"/>
    <dgm:cxn modelId="{EC4962C0-EEF9-9B4D-8CFB-909FADF57456}" type="presParOf" srcId="{AA03E375-40B4-EF4C-9D45-8D012C38EB37}" destId="{56E76740-DEBA-6F4D-AF39-52479ACD5E9B}" srcOrd="1" destOrd="0" presId="urn:microsoft.com/office/officeart/2008/layout/LinedList"/>
    <dgm:cxn modelId="{37F53F3A-3AB5-4F4B-8B3F-646583606133}" type="presParOf" srcId="{A595611F-B24F-6B49-9510-30A7EF6A0A32}" destId="{F84226C9-BBDB-9442-9B40-36BED6C6267A}" srcOrd="4" destOrd="0" presId="urn:microsoft.com/office/officeart/2008/layout/LinedList"/>
    <dgm:cxn modelId="{E6E550AC-04EC-0646-BDC9-67E32177C353}" type="presParOf" srcId="{A595611F-B24F-6B49-9510-30A7EF6A0A32}" destId="{1D5E97A3-ABC1-154D-A688-3C79F4E3B2C6}" srcOrd="5" destOrd="0" presId="urn:microsoft.com/office/officeart/2008/layout/LinedList"/>
    <dgm:cxn modelId="{AE3B0982-10BC-104F-9C40-5940CDF6CF1A}" type="presParOf" srcId="{1D5E97A3-ABC1-154D-A688-3C79F4E3B2C6}" destId="{21736F84-3249-0746-9D1C-1624821A601D}" srcOrd="0" destOrd="0" presId="urn:microsoft.com/office/officeart/2008/layout/LinedList"/>
    <dgm:cxn modelId="{E2E0C394-426E-2D48-951E-B69524DB8CBF}" type="presParOf" srcId="{1D5E97A3-ABC1-154D-A688-3C79F4E3B2C6}" destId="{25C3D4B9-3DB0-F149-BC9F-5F1BDAF34ED2}" srcOrd="1" destOrd="0" presId="urn:microsoft.com/office/officeart/2008/layout/LinedList"/>
    <dgm:cxn modelId="{7F0A38EC-A35E-0C43-9C5A-6587E445433E}" type="presParOf" srcId="{A595611F-B24F-6B49-9510-30A7EF6A0A32}" destId="{6CEBF91A-E3A1-C442-8705-E93F4B909295}" srcOrd="6" destOrd="0" presId="urn:microsoft.com/office/officeart/2008/layout/LinedList"/>
    <dgm:cxn modelId="{8BEDC937-D226-674F-A1A1-241D6FF67797}" type="presParOf" srcId="{A595611F-B24F-6B49-9510-30A7EF6A0A32}" destId="{0F1CD613-A5F0-3A4F-BBE4-80FDD624E3EF}" srcOrd="7" destOrd="0" presId="urn:microsoft.com/office/officeart/2008/layout/LinedList"/>
    <dgm:cxn modelId="{14F859EE-2CCD-B145-93D5-300DC2DD2051}" type="presParOf" srcId="{0F1CD613-A5F0-3A4F-BBE4-80FDD624E3EF}" destId="{78D4CD8A-254B-A148-9E7E-B8CD01F1CE19}" srcOrd="0" destOrd="0" presId="urn:microsoft.com/office/officeart/2008/layout/LinedList"/>
    <dgm:cxn modelId="{2E29631B-69E7-EC4B-B676-8E6F7D26C33D}" type="presParOf" srcId="{0F1CD613-A5F0-3A4F-BBE4-80FDD624E3EF}" destId="{8E1E632E-0FFF-A741-9EE4-9AFFF489D55A}" srcOrd="1" destOrd="0" presId="urn:microsoft.com/office/officeart/2008/layout/LinedList"/>
    <dgm:cxn modelId="{5B298726-DCB2-7B4F-89C9-F21542B8B74F}" type="presParOf" srcId="{A595611F-B24F-6B49-9510-30A7EF6A0A32}" destId="{6E29EB5B-3693-984C-A9FB-152A32CF8E1A}" srcOrd="8" destOrd="0" presId="urn:microsoft.com/office/officeart/2008/layout/LinedList"/>
    <dgm:cxn modelId="{30D7B8DF-4805-C64D-91F8-C2325A7C93A3}" type="presParOf" srcId="{A595611F-B24F-6B49-9510-30A7EF6A0A32}" destId="{02C7AB1A-270A-EF41-B542-48BA41C43F4F}" srcOrd="9" destOrd="0" presId="urn:microsoft.com/office/officeart/2008/layout/LinedList"/>
    <dgm:cxn modelId="{026139C7-FED3-6A44-9D7D-039E07CC5685}" type="presParOf" srcId="{02C7AB1A-270A-EF41-B542-48BA41C43F4F}" destId="{071DB6FC-726C-DA44-917D-1C30DD723BCC}" srcOrd="0" destOrd="0" presId="urn:microsoft.com/office/officeart/2008/layout/LinedList"/>
    <dgm:cxn modelId="{5FA6F26A-8680-CC4B-922B-4A0AA6ACF9C3}" type="presParOf" srcId="{02C7AB1A-270A-EF41-B542-48BA41C43F4F}" destId="{E1605271-F45A-A642-9FA5-A901ED6627E2}" srcOrd="1" destOrd="0" presId="urn:microsoft.com/office/officeart/2008/layout/LinedList"/>
    <dgm:cxn modelId="{570BADFC-BE16-0B4A-8F5F-DF9DD9F3D2A1}" type="presParOf" srcId="{A595611F-B24F-6B49-9510-30A7EF6A0A32}" destId="{48CC66A6-BC34-D746-AE12-6708C9D91542}" srcOrd="10" destOrd="0" presId="urn:microsoft.com/office/officeart/2008/layout/LinedList"/>
    <dgm:cxn modelId="{FBC7411A-6337-2F43-9937-49864E094416}" type="presParOf" srcId="{A595611F-B24F-6B49-9510-30A7EF6A0A32}" destId="{A4EFB023-211A-6443-A950-01C968378001}" srcOrd="11" destOrd="0" presId="urn:microsoft.com/office/officeart/2008/layout/LinedList"/>
    <dgm:cxn modelId="{2A53F543-C61D-9D43-9E26-720F1DC77D8A}" type="presParOf" srcId="{A4EFB023-211A-6443-A950-01C968378001}" destId="{8DA67574-C3FA-7344-B253-62AFE982EBB7}" srcOrd="0" destOrd="0" presId="urn:microsoft.com/office/officeart/2008/layout/LinedList"/>
    <dgm:cxn modelId="{9F4CCA45-C341-1745-8943-AAA62A75F413}" type="presParOf" srcId="{A4EFB023-211A-6443-A950-01C968378001}" destId="{D3E24260-BA7A-814D-9F3B-42ACF0A50B87}" srcOrd="1" destOrd="0" presId="urn:microsoft.com/office/officeart/2008/layout/LinedList"/>
    <dgm:cxn modelId="{DCA4F83E-4E67-5D41-B4EF-C48CF4895EFF}" type="presParOf" srcId="{A595611F-B24F-6B49-9510-30A7EF6A0A32}" destId="{185347A9-46D9-4B43-B8DF-6261171ED7D3}" srcOrd="12" destOrd="0" presId="urn:microsoft.com/office/officeart/2008/layout/LinedList"/>
    <dgm:cxn modelId="{602644C6-DFB0-5143-BA20-8373D8189625}" type="presParOf" srcId="{A595611F-B24F-6B49-9510-30A7EF6A0A32}" destId="{6480D12D-F5A1-C341-89A3-7ABEAFCFC6C9}" srcOrd="13" destOrd="0" presId="urn:microsoft.com/office/officeart/2008/layout/LinedList"/>
    <dgm:cxn modelId="{302003A1-05E6-4344-8A0A-1C2E62D95806}" type="presParOf" srcId="{6480D12D-F5A1-C341-89A3-7ABEAFCFC6C9}" destId="{C4445C45-A0A4-0349-A3F6-DDA39CCB9D06}" srcOrd="0" destOrd="0" presId="urn:microsoft.com/office/officeart/2008/layout/LinedList"/>
    <dgm:cxn modelId="{AE8C1D5A-0377-BA4C-92C4-2C0BA77E2569}" type="presParOf" srcId="{6480D12D-F5A1-C341-89A3-7ABEAFCFC6C9}" destId="{2AEA8E85-EAB0-E147-AE68-2CDEC73534CC}" srcOrd="1" destOrd="0" presId="urn:microsoft.com/office/officeart/2008/layout/LinedList"/>
    <dgm:cxn modelId="{7044D42C-531A-7140-AE55-89436284CD5A}" type="presParOf" srcId="{A595611F-B24F-6B49-9510-30A7EF6A0A32}" destId="{4D4743FD-28AB-1D42-A0C0-BCC07ABFE9BB}" srcOrd="14" destOrd="0" presId="urn:microsoft.com/office/officeart/2008/layout/LinedList"/>
    <dgm:cxn modelId="{E2A9D9DA-65C3-CB48-8D76-F933D7C36A31}" type="presParOf" srcId="{A595611F-B24F-6B49-9510-30A7EF6A0A32}" destId="{877FF16B-E9EE-CE49-AB1A-6DA0F48CD3A0}" srcOrd="15" destOrd="0" presId="urn:microsoft.com/office/officeart/2008/layout/LinedList"/>
    <dgm:cxn modelId="{2C5FB6B8-D58C-D54F-9FF3-CF64C48B6362}" type="presParOf" srcId="{877FF16B-E9EE-CE49-AB1A-6DA0F48CD3A0}" destId="{E756520D-B722-654A-A537-F0727BB8391F}" srcOrd="0" destOrd="0" presId="urn:microsoft.com/office/officeart/2008/layout/LinedList"/>
    <dgm:cxn modelId="{7B3E7482-0893-C54B-9EE3-849D322F2937}" type="presParOf" srcId="{877FF16B-E9EE-CE49-AB1A-6DA0F48CD3A0}" destId="{F6D5AD00-9D32-F148-9BC4-D0AF9A2E47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913D8-DDC2-47DC-ACFE-89E8AE3EDFB3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598CE917-944F-4B42-8891-443A50CFBFFD}">
      <dgm:prSet/>
      <dgm:spPr/>
      <dgm:t>
        <a:bodyPr/>
        <a:lstStyle/>
        <a:p>
          <a:r>
            <a:rPr lang="pt-BR"/>
            <a:t>Peartrees</a:t>
          </a:r>
          <a:endParaRPr lang="en-US"/>
        </a:p>
      </dgm:t>
    </dgm:pt>
    <dgm:pt modelId="{B653DFFD-5587-4AF2-A020-9EDB378C9B4C}" type="parTrans" cxnId="{2FB0DB14-1E60-448F-AC47-D7B9EB3C0FC5}">
      <dgm:prSet/>
      <dgm:spPr/>
      <dgm:t>
        <a:bodyPr/>
        <a:lstStyle/>
        <a:p>
          <a:endParaRPr lang="en-US"/>
        </a:p>
      </dgm:t>
    </dgm:pt>
    <dgm:pt modelId="{0359A738-CBB5-453F-8EA1-7BA7774CBBC7}" type="sibTrans" cxnId="{2FB0DB14-1E60-448F-AC47-D7B9EB3C0FC5}">
      <dgm:prSet/>
      <dgm:spPr/>
      <dgm:t>
        <a:bodyPr/>
        <a:lstStyle/>
        <a:p>
          <a:endParaRPr lang="en-US"/>
        </a:p>
      </dgm:t>
    </dgm:pt>
    <dgm:pt modelId="{F97E78A5-B57C-4D0E-8641-5E19A0C2AACF}">
      <dgm:prSet/>
      <dgm:spPr/>
      <dgm:t>
        <a:bodyPr/>
        <a:lstStyle/>
        <a:p>
          <a:r>
            <a:rPr lang="pt-BR"/>
            <a:t>Diigo</a:t>
          </a:r>
          <a:endParaRPr lang="en-US"/>
        </a:p>
      </dgm:t>
    </dgm:pt>
    <dgm:pt modelId="{8A015F96-B8DC-4125-9FB9-B46865430FA2}" type="parTrans" cxnId="{9C1CDD73-E5AF-4465-AFAF-9E2678A80EA4}">
      <dgm:prSet/>
      <dgm:spPr/>
      <dgm:t>
        <a:bodyPr/>
        <a:lstStyle/>
        <a:p>
          <a:endParaRPr lang="en-US"/>
        </a:p>
      </dgm:t>
    </dgm:pt>
    <dgm:pt modelId="{A7E2DB63-6040-4401-9E4A-2D23FD362D43}" type="sibTrans" cxnId="{9C1CDD73-E5AF-4465-AFAF-9E2678A80EA4}">
      <dgm:prSet/>
      <dgm:spPr/>
      <dgm:t>
        <a:bodyPr/>
        <a:lstStyle/>
        <a:p>
          <a:endParaRPr lang="en-US"/>
        </a:p>
      </dgm:t>
    </dgm:pt>
    <dgm:pt modelId="{CE6BEE8F-0AEB-496C-AEBF-B0C456AF4685}">
      <dgm:prSet/>
      <dgm:spPr/>
      <dgm:t>
        <a:bodyPr/>
        <a:lstStyle/>
        <a:p>
          <a:r>
            <a:rPr lang="pt-BR"/>
            <a:t>Pinterest</a:t>
          </a:r>
          <a:endParaRPr lang="en-US"/>
        </a:p>
      </dgm:t>
    </dgm:pt>
    <dgm:pt modelId="{2F937C6C-725F-4E07-AFBC-9C42087E2D40}" type="parTrans" cxnId="{E797B4ED-A77F-4B61-A453-47B3181D1D5F}">
      <dgm:prSet/>
      <dgm:spPr/>
      <dgm:t>
        <a:bodyPr/>
        <a:lstStyle/>
        <a:p>
          <a:endParaRPr lang="en-US"/>
        </a:p>
      </dgm:t>
    </dgm:pt>
    <dgm:pt modelId="{8FC0CC1E-8179-44A5-A45C-653F0DB1565E}" type="sibTrans" cxnId="{E797B4ED-A77F-4B61-A453-47B3181D1D5F}">
      <dgm:prSet/>
      <dgm:spPr/>
      <dgm:t>
        <a:bodyPr/>
        <a:lstStyle/>
        <a:p>
          <a:endParaRPr lang="en-US"/>
        </a:p>
      </dgm:t>
    </dgm:pt>
    <dgm:pt modelId="{0BD2D12C-E358-4078-AF4D-67F2643EBE28}">
      <dgm:prSet/>
      <dgm:spPr/>
      <dgm:t>
        <a:bodyPr/>
        <a:lstStyle/>
        <a:p>
          <a:r>
            <a:rPr lang="pt-BR"/>
            <a:t>Padlet</a:t>
          </a:r>
          <a:endParaRPr lang="en-US"/>
        </a:p>
      </dgm:t>
    </dgm:pt>
    <dgm:pt modelId="{ED490120-D468-4AE3-80AC-D146604E1A25}" type="parTrans" cxnId="{79295E9A-C841-4DB5-8F90-E2E54A6D0104}">
      <dgm:prSet/>
      <dgm:spPr/>
      <dgm:t>
        <a:bodyPr/>
        <a:lstStyle/>
        <a:p>
          <a:endParaRPr lang="en-US"/>
        </a:p>
      </dgm:t>
    </dgm:pt>
    <dgm:pt modelId="{E02A7498-81D3-4696-9DE8-B39F1ABA7B72}" type="sibTrans" cxnId="{79295E9A-C841-4DB5-8F90-E2E54A6D0104}">
      <dgm:prSet/>
      <dgm:spPr/>
      <dgm:t>
        <a:bodyPr/>
        <a:lstStyle/>
        <a:p>
          <a:endParaRPr lang="en-US"/>
        </a:p>
      </dgm:t>
    </dgm:pt>
    <dgm:pt modelId="{40C5D2C1-B0F3-4383-90B6-02E2A36AEFBC}">
      <dgm:prSet/>
      <dgm:spPr/>
      <dgm:t>
        <a:bodyPr/>
        <a:lstStyle/>
        <a:p>
          <a:r>
            <a:rPr lang="pt-BR"/>
            <a:t>Prezi</a:t>
          </a:r>
          <a:endParaRPr lang="en-US"/>
        </a:p>
      </dgm:t>
    </dgm:pt>
    <dgm:pt modelId="{1549BD7C-2A3F-432B-B71D-BA89964872CD}" type="parTrans" cxnId="{1ACEFAC1-214C-426C-B860-E7AB5DAFFA92}">
      <dgm:prSet/>
      <dgm:spPr/>
      <dgm:t>
        <a:bodyPr/>
        <a:lstStyle/>
        <a:p>
          <a:endParaRPr lang="en-US"/>
        </a:p>
      </dgm:t>
    </dgm:pt>
    <dgm:pt modelId="{B7825B46-26D2-468E-A7B8-F6E0DEA05C10}" type="sibTrans" cxnId="{1ACEFAC1-214C-426C-B860-E7AB5DAFFA92}">
      <dgm:prSet/>
      <dgm:spPr/>
      <dgm:t>
        <a:bodyPr/>
        <a:lstStyle/>
        <a:p>
          <a:endParaRPr lang="en-US"/>
        </a:p>
      </dgm:t>
    </dgm:pt>
    <dgm:pt modelId="{29256E88-E818-4798-B73F-41277EA3D145}">
      <dgm:prSet/>
      <dgm:spPr/>
      <dgm:t>
        <a:bodyPr/>
        <a:lstStyle/>
        <a:p>
          <a:r>
            <a:rPr lang="pt-BR"/>
            <a:t>...e muito mais!</a:t>
          </a:r>
          <a:endParaRPr lang="en-US"/>
        </a:p>
      </dgm:t>
    </dgm:pt>
    <dgm:pt modelId="{033C3E25-5727-455B-945F-603B88B82BC0}" type="parTrans" cxnId="{70365703-F092-4523-BCEB-C417BDADFE23}">
      <dgm:prSet/>
      <dgm:spPr/>
      <dgm:t>
        <a:bodyPr/>
        <a:lstStyle/>
        <a:p>
          <a:endParaRPr lang="en-US"/>
        </a:p>
      </dgm:t>
    </dgm:pt>
    <dgm:pt modelId="{32DFBA5A-65F2-497D-AA7A-0EC58A632F60}" type="sibTrans" cxnId="{70365703-F092-4523-BCEB-C417BDADFE23}">
      <dgm:prSet/>
      <dgm:spPr/>
      <dgm:t>
        <a:bodyPr/>
        <a:lstStyle/>
        <a:p>
          <a:endParaRPr lang="en-US"/>
        </a:p>
      </dgm:t>
    </dgm:pt>
    <dgm:pt modelId="{834B2CFD-C71A-5341-BD9D-A3DF132BD7B5}" type="pres">
      <dgm:prSet presAssocID="{C1C913D8-DDC2-47DC-ACFE-89E8AE3EDFB3}" presName="diagram" presStyleCnt="0">
        <dgm:presLayoutVars>
          <dgm:dir/>
          <dgm:resizeHandles val="exact"/>
        </dgm:presLayoutVars>
      </dgm:prSet>
      <dgm:spPr/>
    </dgm:pt>
    <dgm:pt modelId="{3CEE03EC-0591-6C44-942C-DAB7729234AB}" type="pres">
      <dgm:prSet presAssocID="{598CE917-944F-4B42-8891-443A50CFBFFD}" presName="node" presStyleLbl="node1" presStyleIdx="0" presStyleCnt="6">
        <dgm:presLayoutVars>
          <dgm:bulletEnabled val="1"/>
        </dgm:presLayoutVars>
      </dgm:prSet>
      <dgm:spPr/>
    </dgm:pt>
    <dgm:pt modelId="{E3417D8D-4826-704D-8790-9728214967A5}" type="pres">
      <dgm:prSet presAssocID="{0359A738-CBB5-453F-8EA1-7BA7774CBBC7}" presName="sibTrans" presStyleCnt="0"/>
      <dgm:spPr/>
    </dgm:pt>
    <dgm:pt modelId="{FD48E1AC-AC65-704B-AE1D-132BC790F577}" type="pres">
      <dgm:prSet presAssocID="{F97E78A5-B57C-4D0E-8641-5E19A0C2AACF}" presName="node" presStyleLbl="node1" presStyleIdx="1" presStyleCnt="6">
        <dgm:presLayoutVars>
          <dgm:bulletEnabled val="1"/>
        </dgm:presLayoutVars>
      </dgm:prSet>
      <dgm:spPr/>
    </dgm:pt>
    <dgm:pt modelId="{2178DCA7-23ED-EA44-8F8B-21B766ED8DFE}" type="pres">
      <dgm:prSet presAssocID="{A7E2DB63-6040-4401-9E4A-2D23FD362D43}" presName="sibTrans" presStyleCnt="0"/>
      <dgm:spPr/>
    </dgm:pt>
    <dgm:pt modelId="{4BE9798E-13D5-F345-A1A4-7933941987A6}" type="pres">
      <dgm:prSet presAssocID="{CE6BEE8F-0AEB-496C-AEBF-B0C456AF4685}" presName="node" presStyleLbl="node1" presStyleIdx="2" presStyleCnt="6">
        <dgm:presLayoutVars>
          <dgm:bulletEnabled val="1"/>
        </dgm:presLayoutVars>
      </dgm:prSet>
      <dgm:spPr/>
    </dgm:pt>
    <dgm:pt modelId="{463E686C-61E6-9048-914D-56311CF5EBF1}" type="pres">
      <dgm:prSet presAssocID="{8FC0CC1E-8179-44A5-A45C-653F0DB1565E}" presName="sibTrans" presStyleCnt="0"/>
      <dgm:spPr/>
    </dgm:pt>
    <dgm:pt modelId="{FD35C58F-E094-BE49-BC03-5BA2D9AA6F2F}" type="pres">
      <dgm:prSet presAssocID="{0BD2D12C-E358-4078-AF4D-67F2643EBE28}" presName="node" presStyleLbl="node1" presStyleIdx="3" presStyleCnt="6">
        <dgm:presLayoutVars>
          <dgm:bulletEnabled val="1"/>
        </dgm:presLayoutVars>
      </dgm:prSet>
      <dgm:spPr/>
    </dgm:pt>
    <dgm:pt modelId="{E0D756FD-74D2-2141-B7B9-2B3A0787AC54}" type="pres">
      <dgm:prSet presAssocID="{E02A7498-81D3-4696-9DE8-B39F1ABA7B72}" presName="sibTrans" presStyleCnt="0"/>
      <dgm:spPr/>
    </dgm:pt>
    <dgm:pt modelId="{004656A7-D979-A749-9BA5-CE2E5C9B9942}" type="pres">
      <dgm:prSet presAssocID="{40C5D2C1-B0F3-4383-90B6-02E2A36AEFBC}" presName="node" presStyleLbl="node1" presStyleIdx="4" presStyleCnt="6">
        <dgm:presLayoutVars>
          <dgm:bulletEnabled val="1"/>
        </dgm:presLayoutVars>
      </dgm:prSet>
      <dgm:spPr/>
    </dgm:pt>
    <dgm:pt modelId="{50EF4CFB-608F-D449-9E8E-A9D5097A6422}" type="pres">
      <dgm:prSet presAssocID="{B7825B46-26D2-468E-A7B8-F6E0DEA05C10}" presName="sibTrans" presStyleCnt="0"/>
      <dgm:spPr/>
    </dgm:pt>
    <dgm:pt modelId="{A2A0C57A-60E1-2942-8725-8B9293B4F3D4}" type="pres">
      <dgm:prSet presAssocID="{29256E88-E818-4798-B73F-41277EA3D145}" presName="node" presStyleLbl="node1" presStyleIdx="5" presStyleCnt="6">
        <dgm:presLayoutVars>
          <dgm:bulletEnabled val="1"/>
        </dgm:presLayoutVars>
      </dgm:prSet>
      <dgm:spPr/>
    </dgm:pt>
  </dgm:ptLst>
  <dgm:cxnLst>
    <dgm:cxn modelId="{70365703-F092-4523-BCEB-C417BDADFE23}" srcId="{C1C913D8-DDC2-47DC-ACFE-89E8AE3EDFB3}" destId="{29256E88-E818-4798-B73F-41277EA3D145}" srcOrd="5" destOrd="0" parTransId="{033C3E25-5727-455B-945F-603B88B82BC0}" sibTransId="{32DFBA5A-65F2-497D-AA7A-0EC58A632F60}"/>
    <dgm:cxn modelId="{2FB0DB14-1E60-448F-AC47-D7B9EB3C0FC5}" srcId="{C1C913D8-DDC2-47DC-ACFE-89E8AE3EDFB3}" destId="{598CE917-944F-4B42-8891-443A50CFBFFD}" srcOrd="0" destOrd="0" parTransId="{B653DFFD-5587-4AF2-A020-9EDB378C9B4C}" sibTransId="{0359A738-CBB5-453F-8EA1-7BA7774CBBC7}"/>
    <dgm:cxn modelId="{9C0A371A-2F57-CA4A-85CD-248A560EA3F7}" type="presOf" srcId="{CE6BEE8F-0AEB-496C-AEBF-B0C456AF4685}" destId="{4BE9798E-13D5-F345-A1A4-7933941987A6}" srcOrd="0" destOrd="0" presId="urn:microsoft.com/office/officeart/2005/8/layout/default"/>
    <dgm:cxn modelId="{9487122C-255B-AE45-9859-B80544989F40}" type="presOf" srcId="{0BD2D12C-E358-4078-AF4D-67F2643EBE28}" destId="{FD35C58F-E094-BE49-BC03-5BA2D9AA6F2F}" srcOrd="0" destOrd="0" presId="urn:microsoft.com/office/officeart/2005/8/layout/default"/>
    <dgm:cxn modelId="{90C82470-9FE5-BD4D-843A-5CCC1853E7ED}" type="presOf" srcId="{40C5D2C1-B0F3-4383-90B6-02E2A36AEFBC}" destId="{004656A7-D979-A749-9BA5-CE2E5C9B9942}" srcOrd="0" destOrd="0" presId="urn:microsoft.com/office/officeart/2005/8/layout/default"/>
    <dgm:cxn modelId="{9C1CDD73-E5AF-4465-AFAF-9E2678A80EA4}" srcId="{C1C913D8-DDC2-47DC-ACFE-89E8AE3EDFB3}" destId="{F97E78A5-B57C-4D0E-8641-5E19A0C2AACF}" srcOrd="1" destOrd="0" parTransId="{8A015F96-B8DC-4125-9FB9-B46865430FA2}" sibTransId="{A7E2DB63-6040-4401-9E4A-2D23FD362D43}"/>
    <dgm:cxn modelId="{E5448376-2B91-7749-B2AE-6B2401A918FB}" type="presOf" srcId="{29256E88-E818-4798-B73F-41277EA3D145}" destId="{A2A0C57A-60E1-2942-8725-8B9293B4F3D4}" srcOrd="0" destOrd="0" presId="urn:microsoft.com/office/officeart/2005/8/layout/default"/>
    <dgm:cxn modelId="{79295E9A-C841-4DB5-8F90-E2E54A6D0104}" srcId="{C1C913D8-DDC2-47DC-ACFE-89E8AE3EDFB3}" destId="{0BD2D12C-E358-4078-AF4D-67F2643EBE28}" srcOrd="3" destOrd="0" parTransId="{ED490120-D468-4AE3-80AC-D146604E1A25}" sibTransId="{E02A7498-81D3-4696-9DE8-B39F1ABA7B72}"/>
    <dgm:cxn modelId="{C48D8CC1-2C38-654B-8299-0A79653118AD}" type="presOf" srcId="{598CE917-944F-4B42-8891-443A50CFBFFD}" destId="{3CEE03EC-0591-6C44-942C-DAB7729234AB}" srcOrd="0" destOrd="0" presId="urn:microsoft.com/office/officeart/2005/8/layout/default"/>
    <dgm:cxn modelId="{1ACEFAC1-214C-426C-B860-E7AB5DAFFA92}" srcId="{C1C913D8-DDC2-47DC-ACFE-89E8AE3EDFB3}" destId="{40C5D2C1-B0F3-4383-90B6-02E2A36AEFBC}" srcOrd="4" destOrd="0" parTransId="{1549BD7C-2A3F-432B-B71D-BA89964872CD}" sibTransId="{B7825B46-26D2-468E-A7B8-F6E0DEA05C10}"/>
    <dgm:cxn modelId="{D49A3EE2-EE21-C54F-8CDC-66ADAF8C8E2B}" type="presOf" srcId="{F97E78A5-B57C-4D0E-8641-5E19A0C2AACF}" destId="{FD48E1AC-AC65-704B-AE1D-132BC790F577}" srcOrd="0" destOrd="0" presId="urn:microsoft.com/office/officeart/2005/8/layout/default"/>
    <dgm:cxn modelId="{E48B31ED-8EE6-CC40-9068-0374575CC6AD}" type="presOf" srcId="{C1C913D8-DDC2-47DC-ACFE-89E8AE3EDFB3}" destId="{834B2CFD-C71A-5341-BD9D-A3DF132BD7B5}" srcOrd="0" destOrd="0" presId="urn:microsoft.com/office/officeart/2005/8/layout/default"/>
    <dgm:cxn modelId="{E797B4ED-A77F-4B61-A453-47B3181D1D5F}" srcId="{C1C913D8-DDC2-47DC-ACFE-89E8AE3EDFB3}" destId="{CE6BEE8F-0AEB-496C-AEBF-B0C456AF4685}" srcOrd="2" destOrd="0" parTransId="{2F937C6C-725F-4E07-AFBC-9C42087E2D40}" sibTransId="{8FC0CC1E-8179-44A5-A45C-653F0DB1565E}"/>
    <dgm:cxn modelId="{CB9D11D8-E5D1-C344-9E4B-9ECECDF8DE2B}" type="presParOf" srcId="{834B2CFD-C71A-5341-BD9D-A3DF132BD7B5}" destId="{3CEE03EC-0591-6C44-942C-DAB7729234AB}" srcOrd="0" destOrd="0" presId="urn:microsoft.com/office/officeart/2005/8/layout/default"/>
    <dgm:cxn modelId="{D1038756-77D5-5B4D-ADF5-EF5C3489E81F}" type="presParOf" srcId="{834B2CFD-C71A-5341-BD9D-A3DF132BD7B5}" destId="{E3417D8D-4826-704D-8790-9728214967A5}" srcOrd="1" destOrd="0" presId="urn:microsoft.com/office/officeart/2005/8/layout/default"/>
    <dgm:cxn modelId="{EF276AAD-4B32-1D4C-AF95-4E277BCA2D34}" type="presParOf" srcId="{834B2CFD-C71A-5341-BD9D-A3DF132BD7B5}" destId="{FD48E1AC-AC65-704B-AE1D-132BC790F577}" srcOrd="2" destOrd="0" presId="urn:microsoft.com/office/officeart/2005/8/layout/default"/>
    <dgm:cxn modelId="{F53F33B4-0B79-FD46-B297-1424BF7562D0}" type="presParOf" srcId="{834B2CFD-C71A-5341-BD9D-A3DF132BD7B5}" destId="{2178DCA7-23ED-EA44-8F8B-21B766ED8DFE}" srcOrd="3" destOrd="0" presId="urn:microsoft.com/office/officeart/2005/8/layout/default"/>
    <dgm:cxn modelId="{E1EA2EF1-51CE-024F-B8FB-644D1369FEB7}" type="presParOf" srcId="{834B2CFD-C71A-5341-BD9D-A3DF132BD7B5}" destId="{4BE9798E-13D5-F345-A1A4-7933941987A6}" srcOrd="4" destOrd="0" presId="urn:microsoft.com/office/officeart/2005/8/layout/default"/>
    <dgm:cxn modelId="{C39778AB-4A99-AE46-9D73-6E9E40DBFF34}" type="presParOf" srcId="{834B2CFD-C71A-5341-BD9D-A3DF132BD7B5}" destId="{463E686C-61E6-9048-914D-56311CF5EBF1}" srcOrd="5" destOrd="0" presId="urn:microsoft.com/office/officeart/2005/8/layout/default"/>
    <dgm:cxn modelId="{1B157540-3BAB-D942-95B6-37A7313AF419}" type="presParOf" srcId="{834B2CFD-C71A-5341-BD9D-A3DF132BD7B5}" destId="{FD35C58F-E094-BE49-BC03-5BA2D9AA6F2F}" srcOrd="6" destOrd="0" presId="urn:microsoft.com/office/officeart/2005/8/layout/default"/>
    <dgm:cxn modelId="{A341048A-473E-B14E-8576-EDA27C6E8816}" type="presParOf" srcId="{834B2CFD-C71A-5341-BD9D-A3DF132BD7B5}" destId="{E0D756FD-74D2-2141-B7B9-2B3A0787AC54}" srcOrd="7" destOrd="0" presId="urn:microsoft.com/office/officeart/2005/8/layout/default"/>
    <dgm:cxn modelId="{F8101B54-FD0E-A94B-869E-63C321FA0C4F}" type="presParOf" srcId="{834B2CFD-C71A-5341-BD9D-A3DF132BD7B5}" destId="{004656A7-D979-A749-9BA5-CE2E5C9B9942}" srcOrd="8" destOrd="0" presId="urn:microsoft.com/office/officeart/2005/8/layout/default"/>
    <dgm:cxn modelId="{BBE5265D-DBA7-994D-BE75-B0CCDE9EA5A7}" type="presParOf" srcId="{834B2CFD-C71A-5341-BD9D-A3DF132BD7B5}" destId="{50EF4CFB-608F-D449-9E8E-A9D5097A6422}" srcOrd="9" destOrd="0" presId="urn:microsoft.com/office/officeart/2005/8/layout/default"/>
    <dgm:cxn modelId="{B9AAC7A2-E335-1444-A121-9C8CA36568C8}" type="presParOf" srcId="{834B2CFD-C71A-5341-BD9D-A3DF132BD7B5}" destId="{A2A0C57A-60E1-2942-8725-8B9293B4F3D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FBEF-44EE-C641-8968-E5D18090FBC5}">
      <dsp:nvSpPr>
        <dsp:cNvPr id="0" name=""/>
        <dsp:cNvSpPr/>
      </dsp:nvSpPr>
      <dsp:spPr>
        <a:xfrm>
          <a:off x="949559" y="744548"/>
          <a:ext cx="2586900" cy="129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Curadoria de informação</a:t>
          </a:r>
        </a:p>
      </dsp:txBody>
      <dsp:txXfrm>
        <a:off x="987443" y="782432"/>
        <a:ext cx="2511132" cy="1217682"/>
      </dsp:txXfrm>
    </dsp:sp>
    <dsp:sp modelId="{566FC2FE-D7C2-784F-8A9F-9748EC6014A6}">
      <dsp:nvSpPr>
        <dsp:cNvPr id="0" name=""/>
        <dsp:cNvSpPr/>
      </dsp:nvSpPr>
      <dsp:spPr>
        <a:xfrm rot="19457599">
          <a:off x="3416684" y="977571"/>
          <a:ext cx="127431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74310" y="41835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21982" y="987549"/>
        <a:ext cx="63715" cy="63715"/>
      </dsp:txXfrm>
    </dsp:sp>
    <dsp:sp modelId="{1687D270-8AAE-A94A-9F81-635A360B0256}">
      <dsp:nvSpPr>
        <dsp:cNvPr id="0" name=""/>
        <dsp:cNvSpPr/>
      </dsp:nvSpPr>
      <dsp:spPr>
        <a:xfrm>
          <a:off x="4571220" y="815"/>
          <a:ext cx="2586900" cy="129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Curadoria digital</a:t>
          </a:r>
        </a:p>
      </dsp:txBody>
      <dsp:txXfrm>
        <a:off x="4609104" y="38699"/>
        <a:ext cx="2511132" cy="1217682"/>
      </dsp:txXfrm>
    </dsp:sp>
    <dsp:sp modelId="{6D243C10-2693-F24F-95B3-F76001677BA3}">
      <dsp:nvSpPr>
        <dsp:cNvPr id="0" name=""/>
        <dsp:cNvSpPr/>
      </dsp:nvSpPr>
      <dsp:spPr>
        <a:xfrm rot="2142401">
          <a:off x="3416684" y="1721304"/>
          <a:ext cx="127431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74310" y="41835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21982" y="1731283"/>
        <a:ext cx="63715" cy="63715"/>
      </dsp:txXfrm>
    </dsp:sp>
    <dsp:sp modelId="{05CE174A-D63A-3E41-ABC6-EC5EB96C27ED}">
      <dsp:nvSpPr>
        <dsp:cNvPr id="0" name=""/>
        <dsp:cNvSpPr/>
      </dsp:nvSpPr>
      <dsp:spPr>
        <a:xfrm>
          <a:off x="4571220" y="1488282"/>
          <a:ext cx="2586900" cy="129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Curadoria de conteúdo</a:t>
          </a:r>
        </a:p>
      </dsp:txBody>
      <dsp:txXfrm>
        <a:off x="4609104" y="1526166"/>
        <a:ext cx="2511132" cy="121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D997-0BB4-E84B-9A62-830CD80387D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C87FB-1D6C-0541-9509-00CD7DBE87D6}">
      <dsp:nvSpPr>
        <dsp:cNvPr id="0" name=""/>
        <dsp:cNvSpPr/>
      </dsp:nvSpPr>
      <dsp:spPr>
        <a:xfrm>
          <a:off x="0" y="0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1) encontrar: buscar conteúdos e informações relevantes; </a:t>
          </a:r>
          <a:endParaRPr lang="en-US" sz="1600" kern="1200"/>
        </a:p>
      </dsp:txBody>
      <dsp:txXfrm>
        <a:off x="0" y="0"/>
        <a:ext cx="6900512" cy="733332"/>
      </dsp:txXfrm>
    </dsp:sp>
    <dsp:sp modelId="{B13991B8-71BC-784F-85F2-F93D41985FBD}">
      <dsp:nvSpPr>
        <dsp:cNvPr id="0" name=""/>
        <dsp:cNvSpPr/>
      </dsp:nvSpPr>
      <dsp:spPr>
        <a:xfrm>
          <a:off x="0" y="73333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BFA37-8E08-B94D-AE78-2CFD21A112A2}">
      <dsp:nvSpPr>
        <dsp:cNvPr id="0" name=""/>
        <dsp:cNvSpPr/>
      </dsp:nvSpPr>
      <dsp:spPr>
        <a:xfrm>
          <a:off x="0" y="733332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2) selecionar: filtrar o conteúdo com base na sua qualidade, relevância e originalidade; </a:t>
          </a:r>
          <a:endParaRPr lang="en-US" sz="1600" kern="1200"/>
        </a:p>
      </dsp:txBody>
      <dsp:txXfrm>
        <a:off x="0" y="733332"/>
        <a:ext cx="6900512" cy="733332"/>
      </dsp:txXfrm>
    </dsp:sp>
    <dsp:sp modelId="{F84226C9-BBDB-9442-9B40-36BED6C6267A}">
      <dsp:nvSpPr>
        <dsp:cNvPr id="0" name=""/>
        <dsp:cNvSpPr/>
      </dsp:nvSpPr>
      <dsp:spPr>
        <a:xfrm>
          <a:off x="0" y="146666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36F84-3249-0746-9D1C-1624821A601D}">
      <dsp:nvSpPr>
        <dsp:cNvPr id="0" name=""/>
        <dsp:cNvSpPr/>
      </dsp:nvSpPr>
      <dsp:spPr>
        <a:xfrm>
          <a:off x="0" y="1466664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3) editorializar: contextualizar o conteúdo, apresentar e resumir adicionando uma perspectiva pessoal; </a:t>
          </a:r>
          <a:endParaRPr lang="en-US" sz="1600" kern="1200"/>
        </a:p>
      </dsp:txBody>
      <dsp:txXfrm>
        <a:off x="0" y="1466664"/>
        <a:ext cx="6900512" cy="733332"/>
      </dsp:txXfrm>
    </dsp:sp>
    <dsp:sp modelId="{6CEBF91A-E3A1-C442-8705-E93F4B909295}">
      <dsp:nvSpPr>
        <dsp:cNvPr id="0" name=""/>
        <dsp:cNvSpPr/>
      </dsp:nvSpPr>
      <dsp:spPr>
        <a:xfrm>
          <a:off x="0" y="219999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4CD8A-254B-A148-9E7E-B8CD01F1CE19}">
      <dsp:nvSpPr>
        <dsp:cNvPr id="0" name=""/>
        <dsp:cNvSpPr/>
      </dsp:nvSpPr>
      <dsp:spPr>
        <a:xfrm>
          <a:off x="0" y="2199996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4) organizar: classificar o conteúdo, elaborar </a:t>
          </a:r>
          <a:r>
            <a:rPr lang="pt-BR" sz="1600" i="1" kern="1200"/>
            <a:t>layout</a:t>
          </a:r>
          <a:r>
            <a:rPr lang="pt-BR" sz="1600" kern="1200"/>
            <a:t>, justapor; </a:t>
          </a:r>
          <a:endParaRPr lang="en-US" sz="1600" kern="1200"/>
        </a:p>
      </dsp:txBody>
      <dsp:txXfrm>
        <a:off x="0" y="2199996"/>
        <a:ext cx="6900512" cy="733332"/>
      </dsp:txXfrm>
    </dsp:sp>
    <dsp:sp modelId="{6E29EB5B-3693-984C-A9FB-152A32CF8E1A}">
      <dsp:nvSpPr>
        <dsp:cNvPr id="0" name=""/>
        <dsp:cNvSpPr/>
      </dsp:nvSpPr>
      <dsp:spPr>
        <a:xfrm>
          <a:off x="0" y="293332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DB6FC-726C-DA44-917D-1C30DD723BCC}">
      <dsp:nvSpPr>
        <dsp:cNvPr id="0" name=""/>
        <dsp:cNvSpPr/>
      </dsp:nvSpPr>
      <dsp:spPr>
        <a:xfrm>
          <a:off x="0" y="2933329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5) criar: decidir o formato do conteúdo a ser criado; </a:t>
          </a:r>
          <a:endParaRPr lang="en-US" sz="1600" kern="1200"/>
        </a:p>
      </dsp:txBody>
      <dsp:txXfrm>
        <a:off x="0" y="2933329"/>
        <a:ext cx="6900512" cy="733332"/>
      </dsp:txXfrm>
    </dsp:sp>
    <dsp:sp modelId="{48CC66A6-BC34-D746-AE12-6708C9D91542}">
      <dsp:nvSpPr>
        <dsp:cNvPr id="0" name=""/>
        <dsp:cNvSpPr/>
      </dsp:nvSpPr>
      <dsp:spPr>
        <a:xfrm>
          <a:off x="0" y="3666661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67574-C3FA-7344-B253-62AFE982EBB7}">
      <dsp:nvSpPr>
        <dsp:cNvPr id="0" name=""/>
        <dsp:cNvSpPr/>
      </dsp:nvSpPr>
      <dsp:spPr>
        <a:xfrm>
          <a:off x="0" y="3666661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6) compartilhar: compartilhamento social com a rede de contatos;</a:t>
          </a:r>
          <a:endParaRPr lang="en-US" sz="1600" kern="1200"/>
        </a:p>
      </dsp:txBody>
      <dsp:txXfrm>
        <a:off x="0" y="3666661"/>
        <a:ext cx="6900512" cy="733332"/>
      </dsp:txXfrm>
    </dsp:sp>
    <dsp:sp modelId="{185347A9-46D9-4B43-B8DF-6261171ED7D3}">
      <dsp:nvSpPr>
        <dsp:cNvPr id="0" name=""/>
        <dsp:cNvSpPr/>
      </dsp:nvSpPr>
      <dsp:spPr>
        <a:xfrm>
          <a:off x="0" y="439999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5C45-A0A4-0349-A3F6-DDA39CCB9D06}">
      <dsp:nvSpPr>
        <dsp:cNvPr id="0" name=""/>
        <dsp:cNvSpPr/>
      </dsp:nvSpPr>
      <dsp:spPr>
        <a:xfrm>
          <a:off x="0" y="4399993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7) engajar: hospedar a conversa, fornecer espaço, participar, animar e convidar outros participantes;  </a:t>
          </a:r>
          <a:endParaRPr lang="en-US" sz="1600" kern="1200"/>
        </a:p>
      </dsp:txBody>
      <dsp:txXfrm>
        <a:off x="0" y="4399993"/>
        <a:ext cx="6900512" cy="733332"/>
      </dsp:txXfrm>
    </dsp:sp>
    <dsp:sp modelId="{4D4743FD-28AB-1D42-A0C0-BCC07ABFE9BB}">
      <dsp:nvSpPr>
        <dsp:cNvPr id="0" name=""/>
        <dsp:cNvSpPr/>
      </dsp:nvSpPr>
      <dsp:spPr>
        <a:xfrm>
          <a:off x="0" y="513332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520D-B722-654A-A537-F0727BB8391F}">
      <dsp:nvSpPr>
        <dsp:cNvPr id="0" name=""/>
        <dsp:cNvSpPr/>
      </dsp:nvSpPr>
      <dsp:spPr>
        <a:xfrm>
          <a:off x="0" y="5133325"/>
          <a:ext cx="6900512" cy="73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8) monitorar: acompanhar o engajamento, por meio de comentários, compartilhamentos, qualidade e profundidade das discussões, com objetivo de avaliar e melhorar.</a:t>
          </a:r>
          <a:endParaRPr lang="en-US" sz="1600" kern="1200"/>
        </a:p>
      </dsp:txBody>
      <dsp:txXfrm>
        <a:off x="0" y="5133325"/>
        <a:ext cx="6900512" cy="733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E03EC-0591-6C44-942C-DAB7729234A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Peartrees</a:t>
          </a:r>
          <a:endParaRPr lang="en-US" sz="5500" kern="1200"/>
        </a:p>
      </dsp:txBody>
      <dsp:txXfrm>
        <a:off x="0" y="39687"/>
        <a:ext cx="3286125" cy="1971675"/>
      </dsp:txXfrm>
    </dsp:sp>
    <dsp:sp modelId="{FD48E1AC-AC65-704B-AE1D-132BC790F57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3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Diigo</a:t>
          </a:r>
          <a:endParaRPr lang="en-US" sz="5500" kern="1200"/>
        </a:p>
      </dsp:txBody>
      <dsp:txXfrm>
        <a:off x="3614737" y="39687"/>
        <a:ext cx="3286125" cy="1971675"/>
      </dsp:txXfrm>
    </dsp:sp>
    <dsp:sp modelId="{4BE9798E-13D5-F345-A1A4-7933941987A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7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Pinterest</a:t>
          </a:r>
          <a:endParaRPr lang="en-US" sz="5500" kern="1200"/>
        </a:p>
      </dsp:txBody>
      <dsp:txXfrm>
        <a:off x="7229475" y="39687"/>
        <a:ext cx="3286125" cy="1971675"/>
      </dsp:txXfrm>
    </dsp:sp>
    <dsp:sp modelId="{FD35C58F-E094-BE49-BC03-5BA2D9AA6F2F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1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Padlet</a:t>
          </a:r>
          <a:endParaRPr lang="en-US" sz="5500" kern="1200"/>
        </a:p>
      </dsp:txBody>
      <dsp:txXfrm>
        <a:off x="0" y="2339975"/>
        <a:ext cx="3286125" cy="1971675"/>
      </dsp:txXfrm>
    </dsp:sp>
    <dsp:sp modelId="{004656A7-D979-A749-9BA5-CE2E5C9B9942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5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Prezi</a:t>
          </a:r>
          <a:endParaRPr lang="en-US" sz="5500" kern="1200"/>
        </a:p>
      </dsp:txBody>
      <dsp:txXfrm>
        <a:off x="3614737" y="2339975"/>
        <a:ext cx="3286125" cy="1971675"/>
      </dsp:txXfrm>
    </dsp:sp>
    <dsp:sp modelId="{A2A0C57A-60E1-2942-8725-8B9293B4F3D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...e muito mais!</a:t>
          </a:r>
          <a:endParaRPr lang="en-US" sz="55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13CE-ED4C-4CA9-9A6F-D6F11119C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37EE54-83B1-4E19-AB71-59C5150D2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752A72-A9C5-4D27-B458-ABF5ACEA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D0D86E-B10C-4F0B-9259-FE919A35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7C79B8-3823-46A1-9248-7D6D1992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7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56EB5-9CF8-4429-A05B-AFCC3BC2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85EC75-4435-46ED-82DB-F0E5BD869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B17F11-A0E2-497B-B0A5-E14745FE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CFF1C4-2DD2-4E4A-A994-5F88B1B1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10152D-EC10-4113-82CA-B6C7EF88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1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FA0D28-746C-4E5D-AE0F-4509D1110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0587BC-911B-44BB-9A5D-68805ED69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406CD-F17F-4804-9B43-E942275E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045A1D-2086-471A-8CF8-1F06EDD4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481975-7D1B-4C30-9F7F-961A9904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FB622-44AB-4D10-84B9-4CE581CF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7A7EB-EBC0-4B6A-8EBC-46592E35D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1431E-D220-46E9-9CC9-93D95057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8D1FB-1E64-4D89-B5F3-7A32AA21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2F2F8-0A9B-4BEF-A463-B92560DC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85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668D5-4364-4CA6-A9D0-F8A47408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400557-788A-4036-B99C-D009EFEE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598B3F-DE1C-4857-9ED4-2F630EFC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74E2A-9096-4291-A693-C803420A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6D8168-C783-4F45-B11E-963CA38A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7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E914-3863-49AE-90E3-B7F79D95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0A042-4FF6-4F78-8703-60FB9E8B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ADF655-5D82-48E5-ACAF-77FB23575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7F19AF-159F-4110-8926-2C5FB3A0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114115-C828-4B4F-A009-8BFB0B36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8D6650-6A44-4C4A-A8A8-93C6CBFF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1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645F5-AFC3-42A7-83AF-E0233056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8B864-9D56-45EE-B596-53EA4AC2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A4BD6-288A-4F02-9B9E-20B83E2D1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D2139B-6BDF-445C-BD8E-128234FC7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D2766B-DB4A-45A8-9D4F-07729AA43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CEB97C-2EA5-427C-ACA9-94155DEF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07F1C2-A9E5-448C-B5D1-D9CAC449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F8735E-1FCC-4D10-9F62-E2C15004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41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95536-DCC3-44CB-B1B7-12255CC7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B9F00C-C854-4574-8DFA-73F9B2F1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53D121-A1BB-496B-9144-9BDF4A8A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18CC8C-19DC-4525-9123-E42FB144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2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25341D-FCCE-408B-A5B7-4020C314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A22D26-76EF-4DBE-B9B3-3E01DBD1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37AC09-4D72-437C-9ABC-1B80A8F5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5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E2EF0-B57D-485D-8FC0-485DDC7B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A21E4-4F6D-42EA-9ADE-86DBFF36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2C109-3CBD-44FE-8B02-440A0E756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CAE8F3-A40B-4E50-BDDF-611A600D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8CDB13-98DD-43F9-A7E8-4003376F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B65A8F-B1CB-4F5E-952D-CDA27FA0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1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159BF-A5E5-4063-8D1B-226FEE37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CC1CB9-C5D0-418F-828B-F6D30BD81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7CD0A7-F3E8-414C-9A1B-272CAC56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EA1995-66D0-45A0-B97C-87247389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9DF66-3B9E-4C3E-9C6E-22749B89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D523C6-0AAB-4B85-96CC-0B9B760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8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BD51F40-1FB6-49D5-8E22-686761A9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B36A5-63FC-41CE-A702-39812B033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3818"/>
            <a:ext cx="10515600" cy="537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67DF2E-B7C6-48BE-B3EF-E029ADE06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4F31-ABEA-4675-BEC5-703D6BEB72FF}" type="datetimeFigureOut">
              <a:rPr lang="pt-BR" smtClean="0"/>
              <a:t>15/07/2021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3C75D0-03FC-4FD0-9F30-A28D6F1E3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132AD-110E-48C5-BA10-51576D1AF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640F-862A-49DE-B00D-F9BA0463E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2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youtube.com/playlist?list=PLJ4OGYhKIdcUwE2jKK5iplqyBAmne_sG4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ieducacao.ceie-br.org/curador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educacao.ceie-br.org/curadoria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hyperlink" Target="https://www.youtube.com/CEIE-SBC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educacao.ceie-br.org/curadori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educacao.ceie-br.org/curador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educacao.ceie-br.org/curadori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ducacao.ceie-br.org/curador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>
            <a:extLst>
              <a:ext uri="{FF2B5EF4-FFF2-40B4-BE49-F238E27FC236}">
                <a16:creationId xmlns:a16="http://schemas.microsoft.com/office/drawing/2014/main" id="{A645B54D-A006-4D41-9E1C-738248E02BA4}"/>
              </a:ext>
            </a:extLst>
          </p:cNvPr>
          <p:cNvSpPr>
            <a:spLocks noChangeAspect="1"/>
          </p:cNvSpPr>
          <p:nvPr/>
        </p:nvSpPr>
        <p:spPr>
          <a:xfrm>
            <a:off x="4242822" y="2086187"/>
            <a:ext cx="7949178" cy="3654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070996D0-B62F-44ED-8745-1DB83FDBFB84}"/>
              </a:ext>
            </a:extLst>
          </p:cNvPr>
          <p:cNvSpPr/>
          <p:nvPr/>
        </p:nvSpPr>
        <p:spPr>
          <a:xfrm>
            <a:off x="-3244" y="2086187"/>
            <a:ext cx="5040640" cy="3669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49C320E-FAEE-470A-852E-F39A9151C04B}"/>
              </a:ext>
            </a:extLst>
          </p:cNvPr>
          <p:cNvGrpSpPr/>
          <p:nvPr/>
        </p:nvGrpSpPr>
        <p:grpSpPr>
          <a:xfrm flipH="1">
            <a:off x="-4223" y="1377647"/>
            <a:ext cx="7765964" cy="5148000"/>
            <a:chOff x="-2022" y="1377647"/>
            <a:chExt cx="8009295" cy="5148000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66026254-7ECC-4595-8B1B-FA40BFB20872}"/>
                </a:ext>
              </a:extLst>
            </p:cNvPr>
            <p:cNvSpPr>
              <a:spLocks/>
            </p:cNvSpPr>
            <p:nvPr/>
          </p:nvSpPr>
          <p:spPr>
            <a:xfrm flipV="1">
              <a:off x="2859274" y="1377647"/>
              <a:ext cx="5147999" cy="5148000"/>
            </a:xfrm>
            <a:prstGeom prst="rect">
              <a:avLst/>
            </a:prstGeom>
            <a:gradFill flip="none" rotWithShape="1">
              <a:gsLst>
                <a:gs pos="65000">
                  <a:srgbClr val="FFBF00">
                    <a:alpha val="0"/>
                  </a:srgbClr>
                </a:gs>
                <a:gs pos="29000">
                  <a:srgbClr val="FFBF00">
                    <a:alpha val="3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A3D07325-6D8B-41CE-9493-FBC18818E7C7}"/>
                </a:ext>
              </a:extLst>
            </p:cNvPr>
            <p:cNvSpPr>
              <a:spLocks/>
            </p:cNvSpPr>
            <p:nvPr/>
          </p:nvSpPr>
          <p:spPr>
            <a:xfrm flipV="1">
              <a:off x="-2022" y="1377647"/>
              <a:ext cx="5148000" cy="5148000"/>
            </a:xfrm>
            <a:prstGeom prst="rect">
              <a:avLst/>
            </a:prstGeom>
            <a:gradFill flip="none" rotWithShape="1">
              <a:gsLst>
                <a:gs pos="65000">
                  <a:srgbClr val="D480C3">
                    <a:alpha val="0"/>
                  </a:srgbClr>
                </a:gs>
                <a:gs pos="29000">
                  <a:srgbClr val="D480C3">
                    <a:alpha val="4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96712F7-4F20-4870-A758-E8538BA6DAB2}"/>
              </a:ext>
            </a:extLst>
          </p:cNvPr>
          <p:cNvSpPr txBox="1"/>
          <p:nvPr/>
        </p:nvSpPr>
        <p:spPr>
          <a:xfrm>
            <a:off x="9950437" y="5937628"/>
            <a:ext cx="2196753" cy="83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Esta apresentação está licenciada para ser remixada, reutilizada no todo ou em parte, para a construção de outras aulas ou obras sem fins comerciais e citando a fonte:</a:t>
            </a:r>
            <a:b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</a:b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2"/>
              </a:rPr>
              <a:t>BASSANI; MAGNUS, 2021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0AF6872-D69D-4B53-BD5E-1E7A58216B0D}"/>
              </a:ext>
            </a:extLst>
          </p:cNvPr>
          <p:cNvSpPr txBox="1"/>
          <p:nvPr/>
        </p:nvSpPr>
        <p:spPr>
          <a:xfrm>
            <a:off x="28842" y="6456413"/>
            <a:ext cx="2782091" cy="377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Este conteúdo foi apresentado na </a:t>
            </a:r>
            <a:r>
              <a:rPr lang="pt-B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live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realizada no dia 15/7/2021 no programa 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3"/>
              </a:rPr>
              <a:t>Conecta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do canal </a:t>
            </a:r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4"/>
              </a:rPr>
              <a:t>CEIE-SBC</a:t>
            </a:r>
            <a:endParaRPr lang="pt-BR" sz="800" dirty="0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968DF783-A68E-433F-B7E1-41669FF00589}"/>
              </a:ext>
            </a:extLst>
          </p:cNvPr>
          <p:cNvGrpSpPr/>
          <p:nvPr/>
        </p:nvGrpSpPr>
        <p:grpSpPr>
          <a:xfrm>
            <a:off x="10968657" y="5542269"/>
            <a:ext cx="1090057" cy="381517"/>
            <a:chOff x="10984153" y="1604670"/>
            <a:chExt cx="1090057" cy="381517"/>
          </a:xfrm>
        </p:grpSpPr>
        <p:pic>
          <p:nvPicPr>
            <p:cNvPr id="74" name="Picture 6" descr="O que é e pra que serve a licença Creative Commons?">
              <a:extLst>
                <a:ext uri="{FF2B5EF4-FFF2-40B4-BE49-F238E27FC236}">
                  <a16:creationId xmlns:a16="http://schemas.microsoft.com/office/drawing/2014/main" id="{373E3AE0-86B9-4AB0-B713-7326090F0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153" y="1604803"/>
              <a:ext cx="1090056" cy="38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BBFCF22C-D41C-4482-AF8B-D2B737992D4B}"/>
                </a:ext>
              </a:extLst>
            </p:cNvPr>
            <p:cNvSpPr/>
            <p:nvPr/>
          </p:nvSpPr>
          <p:spPr>
            <a:xfrm>
              <a:off x="10984154" y="1604670"/>
              <a:ext cx="1090056" cy="3813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06C98EE-E90D-4080-A2AE-A1FEBE992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087"/>
            <a:ext cx="12191081" cy="127219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dirty="0">
                <a:latin typeface="Trebuchet MS" panose="020B0603020202020204" pitchFamily="34" charset="0"/>
              </a:rPr>
              <a:t>Curadoria de conteúdos</a:t>
            </a:r>
            <a:br>
              <a:rPr lang="pt-BR" sz="320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pt-BR" sz="310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como prática de aprendizagem na cultura digital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F0C15B38-2DC5-4E21-AA14-7D8D242D9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520" y="6556991"/>
            <a:ext cx="6918960" cy="305020"/>
          </a:xfrm>
        </p:spPr>
        <p:txBody>
          <a:bodyPr>
            <a:normAutofit fontScale="92500" lnSpcReduction="10000"/>
          </a:bodyPr>
          <a:lstStyle/>
          <a:p>
            <a:r>
              <a:rPr lang="pt-BR" sz="1600" dirty="0">
                <a:hlinkClick r:id="rId6"/>
              </a:rPr>
              <a:t>http://ieducacao.ceie-br.org/curadoria</a:t>
            </a:r>
            <a:r>
              <a:rPr lang="pt-BR" sz="1600" dirty="0"/>
              <a:t> </a:t>
            </a:r>
          </a:p>
        </p:txBody>
      </p:sp>
      <p:pic>
        <p:nvPicPr>
          <p:cNvPr id="90" name="Imagem 89">
            <a:hlinkClick r:id="rId3"/>
            <a:extLst>
              <a:ext uri="{FF2B5EF4-FFF2-40B4-BE49-F238E27FC236}">
                <a16:creationId xmlns:a16="http://schemas.microsoft.com/office/drawing/2014/main" id="{DEA8E9FC-E789-4856-ACF5-A68189CA6A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223" b="11756"/>
          <a:stretch/>
        </p:blipFill>
        <p:spPr>
          <a:xfrm>
            <a:off x="-62081" y="5676981"/>
            <a:ext cx="1847017" cy="779432"/>
          </a:xfrm>
          <a:prstGeom prst="rect">
            <a:avLst/>
          </a:prstGeom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41E80AB7-32A8-45FD-8C5E-D251DF74F5EE}"/>
              </a:ext>
            </a:extLst>
          </p:cNvPr>
          <p:cNvSpPr/>
          <p:nvPr/>
        </p:nvSpPr>
        <p:spPr>
          <a:xfrm>
            <a:off x="1440727" y="1435668"/>
            <a:ext cx="4961843" cy="496183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43"/>
          </a:p>
        </p:txBody>
      </p: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D42BFC13-DEE0-4B49-BA9E-CA68A686B22D}"/>
              </a:ext>
            </a:extLst>
          </p:cNvPr>
          <p:cNvGrpSpPr/>
          <p:nvPr/>
        </p:nvGrpSpPr>
        <p:grpSpPr>
          <a:xfrm>
            <a:off x="1253996" y="1248937"/>
            <a:ext cx="5335306" cy="5335302"/>
            <a:chOff x="1511084" y="1511084"/>
            <a:chExt cx="6121834" cy="6121834"/>
          </a:xfrm>
        </p:grpSpPr>
        <p:sp>
          <p:nvSpPr>
            <p:cNvPr id="82" name="Arco 81">
              <a:extLst>
                <a:ext uri="{FF2B5EF4-FFF2-40B4-BE49-F238E27FC236}">
                  <a16:creationId xmlns:a16="http://schemas.microsoft.com/office/drawing/2014/main" id="{6501097D-A65C-4117-B58D-DC40A8130B24}"/>
                </a:ext>
              </a:extLst>
            </p:cNvPr>
            <p:cNvSpPr/>
            <p:nvPr/>
          </p:nvSpPr>
          <p:spPr>
            <a:xfrm rot="900000">
              <a:off x="1511084" y="1511084"/>
              <a:ext cx="6121834" cy="6121834"/>
            </a:xfrm>
            <a:prstGeom prst="arc">
              <a:avLst>
                <a:gd name="adj1" fmla="val 16186055"/>
                <a:gd name="adj2" fmla="val 0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857"/>
            </a:p>
          </p:txBody>
        </p:sp>
        <p:sp>
          <p:nvSpPr>
            <p:cNvPr id="88" name="Arco 87">
              <a:extLst>
                <a:ext uri="{FF2B5EF4-FFF2-40B4-BE49-F238E27FC236}">
                  <a16:creationId xmlns:a16="http://schemas.microsoft.com/office/drawing/2014/main" id="{9830B74C-2E37-4A47-8B00-632CC33BE7A1}"/>
                </a:ext>
              </a:extLst>
            </p:cNvPr>
            <p:cNvSpPr/>
            <p:nvPr/>
          </p:nvSpPr>
          <p:spPr>
            <a:xfrm rot="15300000">
              <a:off x="1677108" y="1677108"/>
              <a:ext cx="5789787" cy="5789787"/>
            </a:xfrm>
            <a:prstGeom prst="arc">
              <a:avLst>
                <a:gd name="adj1" fmla="val 16186055"/>
                <a:gd name="adj2" fmla="val 0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857"/>
            </a:p>
          </p:txBody>
        </p:sp>
        <p:sp>
          <p:nvSpPr>
            <p:cNvPr id="91" name="Arco 90">
              <a:extLst>
                <a:ext uri="{FF2B5EF4-FFF2-40B4-BE49-F238E27FC236}">
                  <a16:creationId xmlns:a16="http://schemas.microsoft.com/office/drawing/2014/main" id="{07E98F7E-024C-4C13-9AC0-365BD62284A1}"/>
                </a:ext>
              </a:extLst>
            </p:cNvPr>
            <p:cNvSpPr/>
            <p:nvPr/>
          </p:nvSpPr>
          <p:spPr>
            <a:xfrm rot="4500000">
              <a:off x="1677108" y="1677108"/>
              <a:ext cx="5789787" cy="5789787"/>
            </a:xfrm>
            <a:prstGeom prst="arc">
              <a:avLst>
                <a:gd name="adj1" fmla="val 16186055"/>
                <a:gd name="adj2" fmla="val 0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857"/>
            </a:p>
          </p:txBody>
        </p:sp>
      </p:grpSp>
      <p:sp>
        <p:nvSpPr>
          <p:cNvPr id="62" name="Elipse 61">
            <a:extLst>
              <a:ext uri="{FF2B5EF4-FFF2-40B4-BE49-F238E27FC236}">
                <a16:creationId xmlns:a16="http://schemas.microsoft.com/office/drawing/2014/main" id="{A6C59902-A116-4D86-8ACA-612C7706EC77}"/>
              </a:ext>
            </a:extLst>
          </p:cNvPr>
          <p:cNvSpPr/>
          <p:nvPr/>
        </p:nvSpPr>
        <p:spPr>
          <a:xfrm>
            <a:off x="1477227" y="1472168"/>
            <a:ext cx="4888843" cy="4888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43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21EEEA7-0D12-4159-9D70-DEAD78B33998}"/>
              </a:ext>
            </a:extLst>
          </p:cNvPr>
          <p:cNvGrpSpPr/>
          <p:nvPr/>
        </p:nvGrpSpPr>
        <p:grpSpPr>
          <a:xfrm>
            <a:off x="6398962" y="1425101"/>
            <a:ext cx="2914204" cy="2914207"/>
            <a:chOff x="5123610" y="1799529"/>
            <a:chExt cx="2576469" cy="2576472"/>
          </a:xfrm>
        </p:grpSpPr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2EE97A83-5E3C-46BC-B472-85B435605656}"/>
                </a:ext>
              </a:extLst>
            </p:cNvPr>
            <p:cNvSpPr txBox="1"/>
            <p:nvPr/>
          </p:nvSpPr>
          <p:spPr>
            <a:xfrm rot="17316086">
              <a:off x="5347982" y="2023902"/>
              <a:ext cx="2127726" cy="2127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pt-BR" sz="2400" b="1" spc="75" dirty="0">
                  <a:latin typeface="Bahnschrift Light Condensed" panose="020B0502040204020203" pitchFamily="34" charset="0"/>
                </a:rPr>
                <a:t>PATRÍCIA  B.  S.  BASSANI </a:t>
              </a:r>
              <a:r>
                <a:rPr lang="pt-BR" sz="2400" spc="75" dirty="0">
                  <a:solidFill>
                    <a:schemeClr val="bg1">
                      <a:lumMod val="50000"/>
                    </a:schemeClr>
                  </a:solidFill>
                  <a:latin typeface="Bahnschrift Light Condensed" panose="020B0502040204020203" pitchFamily="34" charset="0"/>
                </a:rPr>
                <a:t>– </a:t>
              </a:r>
              <a:r>
                <a:rPr lang="pt-BR" sz="2400" b="1" spc="75" dirty="0" err="1">
                  <a:solidFill>
                    <a:schemeClr val="bg1">
                      <a:lumMod val="50000"/>
                    </a:schemeClr>
                  </a:solidFill>
                  <a:latin typeface="Bahnschrift Light Condensed" panose="020B0502040204020203" pitchFamily="34" charset="0"/>
                </a:rPr>
                <a:t>Feevale</a:t>
              </a:r>
              <a:endParaRPr lang="pt-BR" sz="2400" spc="75" dirty="0"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DF17D9C-9079-40DF-B2E3-3DE5D425E4FA}"/>
                </a:ext>
              </a:extLst>
            </p:cNvPr>
            <p:cNvSpPr/>
            <p:nvPr/>
          </p:nvSpPr>
          <p:spPr>
            <a:xfrm>
              <a:off x="5500812" y="2176732"/>
              <a:ext cx="1822066" cy="1822064"/>
            </a:xfrm>
            <a:prstGeom prst="ellipse">
              <a:avLst/>
            </a:prstGeom>
            <a:solidFill>
              <a:srgbClr val="FFBF0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1" name="Arco 80">
              <a:extLst>
                <a:ext uri="{FF2B5EF4-FFF2-40B4-BE49-F238E27FC236}">
                  <a16:creationId xmlns:a16="http://schemas.microsoft.com/office/drawing/2014/main" id="{8DC14A06-416E-4AA8-B858-3F912993CBDD}"/>
                </a:ext>
              </a:extLst>
            </p:cNvPr>
            <p:cNvSpPr/>
            <p:nvPr/>
          </p:nvSpPr>
          <p:spPr>
            <a:xfrm rot="10800000">
              <a:off x="5461042" y="2136961"/>
              <a:ext cx="1901607" cy="1901607"/>
            </a:xfrm>
            <a:prstGeom prst="arc">
              <a:avLst>
                <a:gd name="adj1" fmla="val 8436657"/>
                <a:gd name="adj2" fmla="val 0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3" name="Arco 82">
              <a:extLst>
                <a:ext uri="{FF2B5EF4-FFF2-40B4-BE49-F238E27FC236}">
                  <a16:creationId xmlns:a16="http://schemas.microsoft.com/office/drawing/2014/main" id="{E2DC737A-415C-4B58-9058-B27B4C876F2C}"/>
                </a:ext>
              </a:extLst>
            </p:cNvPr>
            <p:cNvSpPr/>
            <p:nvPr/>
          </p:nvSpPr>
          <p:spPr>
            <a:xfrm rot="5400000" flipH="1">
              <a:off x="5123609" y="1799530"/>
              <a:ext cx="2576472" cy="2576469"/>
            </a:xfrm>
            <a:prstGeom prst="arc">
              <a:avLst>
                <a:gd name="adj1" fmla="val 16376953"/>
                <a:gd name="adj2" fmla="val 2307409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pic>
          <p:nvPicPr>
            <p:cNvPr id="84" name="Imagem 83">
              <a:extLst>
                <a:ext uri="{FF2B5EF4-FFF2-40B4-BE49-F238E27FC236}">
                  <a16:creationId xmlns:a16="http://schemas.microsoft.com/office/drawing/2014/main" id="{6A3C4E9D-33CA-46B9-9CD1-AFEF8E974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5" t="6111" b="40535"/>
            <a:stretch/>
          </p:blipFill>
          <p:spPr>
            <a:xfrm>
              <a:off x="5527837" y="2205764"/>
              <a:ext cx="1768017" cy="176400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F6563FE2-CB2A-49B9-8A03-4B685DAFF1A6}"/>
              </a:ext>
            </a:extLst>
          </p:cNvPr>
          <p:cNvGrpSpPr/>
          <p:nvPr/>
        </p:nvGrpSpPr>
        <p:grpSpPr>
          <a:xfrm>
            <a:off x="8394587" y="2947717"/>
            <a:ext cx="2914604" cy="2914603"/>
            <a:chOff x="6893586" y="3494249"/>
            <a:chExt cx="2576823" cy="2576822"/>
          </a:xfrm>
        </p:grpSpPr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081CE2D4-7407-4FD7-A8DF-D322E0883841}"/>
                </a:ext>
              </a:extLst>
            </p:cNvPr>
            <p:cNvSpPr txBox="1"/>
            <p:nvPr/>
          </p:nvSpPr>
          <p:spPr>
            <a:xfrm rot="900000">
              <a:off x="7031499" y="3632159"/>
              <a:ext cx="2300999" cy="2301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sz="2400" b="1" spc="75" dirty="0">
                  <a:latin typeface="Bahnschrift Light Condensed" panose="020B0502040204020203" pitchFamily="34" charset="0"/>
                </a:rPr>
                <a:t>EMANUELE  B.  MAGNUS </a:t>
              </a:r>
              <a:r>
                <a:rPr lang="pt-BR" sz="2400" b="1" spc="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Light Condensed" panose="020B0502040204020203" pitchFamily="34" charset="0"/>
                </a:rPr>
                <a:t>- IFRS </a:t>
              </a:r>
              <a:endParaRPr lang="pt-BR" sz="2400" spc="75" dirty="0"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98AA5F77-0285-42A9-A07F-C5D7CCFEFEFA}"/>
                </a:ext>
              </a:extLst>
            </p:cNvPr>
            <p:cNvSpPr/>
            <p:nvPr/>
          </p:nvSpPr>
          <p:spPr>
            <a:xfrm>
              <a:off x="7270965" y="3871627"/>
              <a:ext cx="1822066" cy="1822064"/>
            </a:xfrm>
            <a:prstGeom prst="ellipse">
              <a:avLst/>
            </a:prstGeom>
            <a:solidFill>
              <a:srgbClr val="D480C3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9" name="Arco 88">
              <a:extLst>
                <a:ext uri="{FF2B5EF4-FFF2-40B4-BE49-F238E27FC236}">
                  <a16:creationId xmlns:a16="http://schemas.microsoft.com/office/drawing/2014/main" id="{55071A7D-FDCB-489F-A059-CFF5CD50832E}"/>
                </a:ext>
              </a:extLst>
            </p:cNvPr>
            <p:cNvSpPr/>
            <p:nvPr/>
          </p:nvSpPr>
          <p:spPr>
            <a:xfrm rot="5400000">
              <a:off x="6893587" y="3494248"/>
              <a:ext cx="2576822" cy="2576823"/>
            </a:xfrm>
            <a:prstGeom prst="arc">
              <a:avLst>
                <a:gd name="adj1" fmla="val 20481694"/>
                <a:gd name="adj2" fmla="val 4302088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92" name="Arco 91">
              <a:extLst>
                <a:ext uri="{FF2B5EF4-FFF2-40B4-BE49-F238E27FC236}">
                  <a16:creationId xmlns:a16="http://schemas.microsoft.com/office/drawing/2014/main" id="{38E2DB7B-99E4-4D4E-99BB-46CC291D09A0}"/>
                </a:ext>
              </a:extLst>
            </p:cNvPr>
            <p:cNvSpPr/>
            <p:nvPr/>
          </p:nvSpPr>
          <p:spPr>
            <a:xfrm rot="10800000">
              <a:off x="7231195" y="3831855"/>
              <a:ext cx="1901607" cy="1901607"/>
            </a:xfrm>
            <a:prstGeom prst="arc">
              <a:avLst>
                <a:gd name="adj1" fmla="val 21542512"/>
                <a:gd name="adj2" fmla="val 7380735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pic>
          <p:nvPicPr>
            <p:cNvPr id="93" name="Picture 4" descr="Emanuele Biolo Magnus">
              <a:extLst>
                <a:ext uri="{FF2B5EF4-FFF2-40B4-BE49-F238E27FC236}">
                  <a16:creationId xmlns:a16="http://schemas.microsoft.com/office/drawing/2014/main" id="{96B68EB3-7B48-4B9D-A581-D3097606FD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4"/>
            <a:stretch/>
          </p:blipFill>
          <p:spPr bwMode="auto">
            <a:xfrm>
              <a:off x="7299998" y="3910686"/>
              <a:ext cx="1764000" cy="1743946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pic>
        <p:nvPicPr>
          <p:cNvPr id="94" name="Picture 2" descr="Práticas de curadoria como atividades de aprendizagem na cultura digital">
            <a:extLst>
              <a:ext uri="{FF2B5EF4-FFF2-40B4-BE49-F238E27FC236}">
                <a16:creationId xmlns:a16="http://schemas.microsoft.com/office/drawing/2014/main" id="{9C674343-018C-4686-9E9E-880B64E21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-22897" r="-2258" b="-29582"/>
          <a:stretch/>
        </p:blipFill>
        <p:spPr bwMode="auto">
          <a:xfrm>
            <a:off x="1478960" y="1480680"/>
            <a:ext cx="4887852" cy="488074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880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F91C98-EC49-C248-953A-9E23AD2E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t-BR" sz="5200"/>
              <a:t>Ambientes on-line para curadoria</a:t>
            </a:r>
          </a:p>
        </p:txBody>
      </p:sp>
      <p:graphicFrame>
        <p:nvGraphicFramePr>
          <p:cNvPr id="31" name="Espaço Reservado para Conteúdo 2">
            <a:extLst>
              <a:ext uri="{FF2B5EF4-FFF2-40B4-BE49-F238E27FC236}">
                <a16:creationId xmlns:a16="http://schemas.microsoft.com/office/drawing/2014/main" id="{0484C282-C3B4-4615-ADE3-F9DB3A9AD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718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28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F1FD3-4115-8F48-9B5B-417C5F90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/>
              <a:t>Práticas de curadoria no contexto educativo com tecnologias digitais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030E28-35FB-7F49-AD6A-4CFD8AC8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400"/>
              <a:t>Trilhas de aprendizagem;</a:t>
            </a:r>
          </a:p>
          <a:p>
            <a:r>
              <a:rPr lang="pt-BR" sz="2400"/>
              <a:t>Desenvolvimento de material educativo digital;</a:t>
            </a:r>
          </a:p>
          <a:p>
            <a:r>
              <a:rPr lang="pt-BR" sz="2400"/>
              <a:t>Estudo de tendências.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65521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75426FB-82AF-4939-A462-E16E6069652C}"/>
              </a:ext>
            </a:extLst>
          </p:cNvPr>
          <p:cNvGrpSpPr/>
          <p:nvPr/>
        </p:nvGrpSpPr>
        <p:grpSpPr>
          <a:xfrm>
            <a:off x="838200" y="909637"/>
            <a:ext cx="10040857" cy="5760403"/>
            <a:chOff x="690879" y="681037"/>
            <a:chExt cx="10581005" cy="6070284"/>
          </a:xfrm>
        </p:grpSpPr>
        <p:pic>
          <p:nvPicPr>
            <p:cNvPr id="2050" name="Picture 2" descr="Mapa mental do capítulo">
              <a:extLst>
                <a:ext uri="{FF2B5EF4-FFF2-40B4-BE49-F238E27FC236}">
                  <a16:creationId xmlns:a16="http://schemas.microsoft.com/office/drawing/2014/main" id="{E7F60FD3-34A4-4880-8CB9-B262F29D9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2"/>
            <a:stretch/>
          </p:blipFill>
          <p:spPr bwMode="auto">
            <a:xfrm>
              <a:off x="690879" y="681037"/>
              <a:ext cx="10581005" cy="607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2D42EF2-355A-4B48-81B9-0685F42DA782}"/>
                </a:ext>
              </a:extLst>
            </p:cNvPr>
            <p:cNvSpPr/>
            <p:nvPr/>
          </p:nvSpPr>
          <p:spPr>
            <a:xfrm>
              <a:off x="873760" y="812800"/>
              <a:ext cx="1534160" cy="531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06C98EE-E90D-4080-A2AE-A1FEBE9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Mapa mental resumindo o capítulo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BD221A-68DB-4778-A575-1ED1EF9BB0CD}"/>
              </a:ext>
            </a:extLst>
          </p:cNvPr>
          <p:cNvSpPr txBox="1"/>
          <p:nvPr/>
        </p:nvSpPr>
        <p:spPr>
          <a:xfrm>
            <a:off x="3047656" y="6581001"/>
            <a:ext cx="6096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Fonte: (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3"/>
              </a:rPr>
              <a:t>BASSANI; MAGNUS, 2021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5128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5115C-549B-4182-81D6-D98FDC26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686418"/>
          </a:xfrm>
        </p:spPr>
        <p:txBody>
          <a:bodyPr/>
          <a:lstStyle/>
          <a:p>
            <a:r>
              <a:rPr lang="pt-BR" dirty="0"/>
              <a:t>Licença para reutilizar </a:t>
            </a:r>
            <a:br>
              <a:rPr lang="pt-BR" dirty="0"/>
            </a:br>
            <a:r>
              <a:rPr lang="pt-BR" dirty="0"/>
              <a:t>e remixar esta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75E2A8-F7B0-4099-B1EC-030FC81B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2693549"/>
            <a:ext cx="6908800" cy="37009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Esta apresentação pode ser reutilizada e remixada para a elaboração de outras obras, para apoiar a realização de aulas e apresentações de outros professores e pesquisadores, desde que seja para fins não-comerciais e as autoras sejam citadas:</a:t>
            </a:r>
            <a:br>
              <a:rPr lang="pt-BR" dirty="0"/>
            </a:br>
            <a:r>
              <a:rPr lang="pt-BR" dirty="0"/>
              <a:t>(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2"/>
              </a:rPr>
              <a:t>BASSANI; MAGNUS, 2021</a:t>
            </a:r>
            <a:r>
              <a:rPr lang="pt-BR" dirty="0"/>
              <a:t>).</a:t>
            </a:r>
          </a:p>
        </p:txBody>
      </p:sp>
      <p:pic>
        <p:nvPicPr>
          <p:cNvPr id="5" name="Picture 6" descr="O que é e pra que serve a licença Creative Commons?">
            <a:extLst>
              <a:ext uri="{FF2B5EF4-FFF2-40B4-BE49-F238E27FC236}">
                <a16:creationId xmlns:a16="http://schemas.microsoft.com/office/drawing/2014/main" id="{FF51258A-FCE0-423C-8D86-F5B9ABF3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25" y="2221019"/>
            <a:ext cx="1740150" cy="6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3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C98EE-E90D-4080-A2AE-A1FEBE9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Selecionar conteúdos não é suficiente...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BD221A-68DB-4778-A575-1ED1EF9BB0CD}"/>
              </a:ext>
            </a:extLst>
          </p:cNvPr>
          <p:cNvSpPr txBox="1"/>
          <p:nvPr/>
        </p:nvSpPr>
        <p:spPr>
          <a:xfrm>
            <a:off x="3047656" y="6581001"/>
            <a:ext cx="6096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Fonte: (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2"/>
              </a:rPr>
              <a:t>BASSANI; MAGNUS, 2021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68167F-ABEB-4C53-90DD-75FC7162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945832"/>
            <a:ext cx="7860013" cy="53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D8EEA0-223A-5843-8313-9ED41DE0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O que é curadoria?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FB7DBF-B792-2E43-A9F5-C4D7DAC9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/>
              <a:t>Ato ou efeito de curar (dicionário);</a:t>
            </a:r>
          </a:p>
          <a:p>
            <a:pPr>
              <a:lnSpc>
                <a:spcPct val="90000"/>
              </a:lnSpc>
            </a:pPr>
            <a:r>
              <a:rPr lang="pt-BR" sz="2400"/>
              <a:t>ato de curar, vigiar, zelar por algo;</a:t>
            </a:r>
          </a:p>
          <a:p>
            <a:pPr>
              <a:lnSpc>
                <a:spcPct val="90000"/>
              </a:lnSpc>
            </a:pPr>
            <a:r>
              <a:rPr lang="pt-BR" sz="2400"/>
              <a:t>cargo, poder, função ou administração de curador (jurídica);</a:t>
            </a:r>
          </a:p>
          <a:p>
            <a:pPr>
              <a:lnSpc>
                <a:spcPct val="90000"/>
              </a:lnSpc>
            </a:pPr>
            <a:r>
              <a:rPr lang="pt-BR" sz="2400"/>
              <a:t>&lt;curador&gt; organiza um conjunto de obras de forma que elas sejam compreendidas dentro de um determinado contexto (Artes);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&lt;curador como mediador social&gt;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sz="2400"/>
              <a:t>&lt;internet/web&gt; curadoria de informação.</a:t>
            </a:r>
          </a:p>
          <a:p>
            <a:pPr>
              <a:lnSpc>
                <a:spcPct val="90000"/>
              </a:lnSpc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68771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19CDEB-5411-B14E-8831-B3662D6A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Modelos de curadoria de informação on-line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86CB1-E3E5-9B49-B72D-7861D54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t-BR" sz="2400" dirty="0"/>
              <a:t>o curador como filtrador - “eu sou o que eu </a:t>
            </a:r>
            <a:r>
              <a:rPr lang="pt-BR" sz="2400" dirty="0" err="1"/>
              <a:t>linko</a:t>
            </a:r>
            <a:r>
              <a:rPr lang="pt-BR" sz="2400" dirty="0"/>
              <a:t>”</a:t>
            </a:r>
          </a:p>
          <a:p>
            <a:r>
              <a:rPr lang="pt-BR" sz="2400" dirty="0"/>
              <a:t>o curador como agenciador - “as coisas são como eu as </a:t>
            </a:r>
            <a:r>
              <a:rPr lang="pt-BR" sz="2400" dirty="0" err="1"/>
              <a:t>linko</a:t>
            </a:r>
            <a:r>
              <a:rPr lang="pt-BR" sz="2400" dirty="0"/>
              <a:t>”</a:t>
            </a:r>
          </a:p>
          <a:p>
            <a:r>
              <a:rPr lang="pt-BR" sz="2400" dirty="0"/>
              <a:t>a plataforma como dispositivo curatorial -“as coisas são como você </a:t>
            </a:r>
            <a:r>
              <a:rPr lang="pt-BR" sz="2400" dirty="0" err="1"/>
              <a:t>linka</a:t>
            </a:r>
            <a:r>
              <a:rPr lang="pt-BR" sz="2400" dirty="0"/>
              <a:t>”</a:t>
            </a:r>
          </a:p>
          <a:p>
            <a:r>
              <a:rPr lang="pt-BR" sz="2400" dirty="0"/>
              <a:t>curador como crítico;</a:t>
            </a:r>
          </a:p>
          <a:p>
            <a:r>
              <a:rPr lang="pt-BR" sz="2400" dirty="0"/>
              <a:t>recomendação enquanto curadoria.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8F27B44C-EFB1-4B4E-AB6D-926E859291A1}"/>
              </a:ext>
            </a:extLst>
          </p:cNvPr>
          <p:cNvSpPr/>
          <p:nvPr/>
        </p:nvSpPr>
        <p:spPr>
          <a:xfrm>
            <a:off x="7586102" y="5980602"/>
            <a:ext cx="376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(BEIGUELMAN, 2011; AMARAL, 2012))</a:t>
            </a:r>
          </a:p>
        </p:txBody>
      </p:sp>
    </p:spTree>
    <p:extLst>
      <p:ext uri="{BB962C8B-B14F-4D97-AF65-F5344CB8AC3E}">
        <p14:creationId xmlns:p14="http://schemas.microsoft.com/office/powerpoint/2010/main" val="263955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FEED6ED-B60C-6C49-8F05-772DD5CEC99C}"/>
              </a:ext>
            </a:extLst>
          </p:cNvPr>
          <p:cNvSpPr txBox="1">
            <a:spLocks/>
          </p:cNvSpPr>
          <p:nvPr/>
        </p:nvSpPr>
        <p:spPr>
          <a:xfrm>
            <a:off x="1523984" y="1054121"/>
            <a:ext cx="9465131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700"/>
              <a:t>A curadoria da informação como prática cultural emergente na cultura digital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5F42D3-A845-2A44-ABFB-B83FA8CCD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213384"/>
              </p:ext>
            </p:extLst>
          </p:nvPr>
        </p:nvGraphicFramePr>
        <p:xfrm>
          <a:off x="2468880" y="2810357"/>
          <a:ext cx="8107680" cy="278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8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5A46E60-BB04-C146-8DE0-4C9946B2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Curadoria de conteúdo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201CA6-7193-BD41-AA53-A454B6D5F805}"/>
              </a:ext>
            </a:extLst>
          </p:cNvPr>
          <p:cNvSpPr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JARCHE, 2017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252538-798C-EB46-AB10-270D5AE032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7719" r="6142" b="8178"/>
          <a:stretch/>
        </p:blipFill>
        <p:spPr bwMode="auto">
          <a:xfrm>
            <a:off x="5405862" y="1456352"/>
            <a:ext cx="6019331" cy="3942049"/>
          </a:xfrm>
          <a:prstGeom prst="rect">
            <a:avLst/>
          </a:prstGeo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65B78E-4907-D947-A2A0-4C9C964ECFDA}"/>
              </a:ext>
            </a:extLst>
          </p:cNvPr>
          <p:cNvSpPr txBox="1"/>
          <p:nvPr/>
        </p:nvSpPr>
        <p:spPr>
          <a:xfrm>
            <a:off x="5328505" y="5986665"/>
            <a:ext cx="6096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Fonte: (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3"/>
              </a:rPr>
              <a:t>BASSANI; MAGNUS, 2021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1215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E74177-F161-EB48-BFC0-5CE884B3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Curadoria de conteúdo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D8E918-DDFC-B54F-86DB-7DD943EB1302}"/>
              </a:ext>
            </a:extLst>
          </p:cNvPr>
          <p:cNvSpPr/>
          <p:nvPr/>
        </p:nvSpPr>
        <p:spPr>
          <a:xfrm>
            <a:off x="931506" y="4706223"/>
            <a:ext cx="282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 err="1"/>
              <a:t>Weisgerber</a:t>
            </a:r>
            <a:r>
              <a:rPr lang="pt-BR" dirty="0"/>
              <a:t> e </a:t>
            </a:r>
            <a:r>
              <a:rPr lang="pt-BR" dirty="0" err="1"/>
              <a:t>Butler</a:t>
            </a:r>
            <a:r>
              <a:rPr lang="pt-BR" dirty="0"/>
              <a:t> (2012) </a:t>
            </a:r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09B00A9A-2709-4E91-97D0-69E148BA6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633293"/>
              </p:ext>
            </p:extLst>
          </p:nvPr>
        </p:nvGraphicFramePr>
        <p:xfrm>
          <a:off x="4648018" y="640822"/>
          <a:ext cx="6900512" cy="586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87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B49BA-796D-D149-B499-9741D349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curadoria como atividade de aprendizagem na cultura digital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24B387-2889-8B42-8E82-D5DFA8EDCA6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MAGNUS (2018)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DDC02B2F-3C3D-8D46-A64D-D5228B9C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5238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B49BA-796D-D149-B499-9741D349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curadoria como atividade de aprendizagem na cultura digital </a:t>
            </a:r>
          </a:p>
        </p:txBody>
      </p:sp>
      <p:pic>
        <p:nvPicPr>
          <p:cNvPr id="5" name="Imagem 4" descr="Gráfico, Gráfico de radar&#10;&#10;Descrição gerada automaticamente">
            <a:extLst>
              <a:ext uri="{FF2B5EF4-FFF2-40B4-BE49-F238E27FC236}">
                <a16:creationId xmlns:a16="http://schemas.microsoft.com/office/drawing/2014/main" id="{6FB85CC8-765B-904D-B92A-7137E0DD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07" y="574040"/>
            <a:ext cx="7657569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3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3887</TotalTime>
  <Words>539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Bahnschrift Light Condensed</vt:lpstr>
      <vt:lpstr>Calibri</vt:lpstr>
      <vt:lpstr>Calibri Light</vt:lpstr>
      <vt:lpstr>Trebuchet MS</vt:lpstr>
      <vt:lpstr>Tema do Office</vt:lpstr>
      <vt:lpstr>Curadoria de conteúdos como prática de aprendizagem na cultura digital</vt:lpstr>
      <vt:lpstr>Selecionar conteúdos não é suficiente...</vt:lpstr>
      <vt:lpstr>O que é curadoria?</vt:lpstr>
      <vt:lpstr>Modelos de curadoria de informação on-line</vt:lpstr>
      <vt:lpstr>Apresentação do PowerPoint</vt:lpstr>
      <vt:lpstr>Curadoria de conteúdo</vt:lpstr>
      <vt:lpstr>Curadoria de conteúdo</vt:lpstr>
      <vt:lpstr>A curadoria como atividade de aprendizagem na cultura digital </vt:lpstr>
      <vt:lpstr>A curadoria como atividade de aprendizagem na cultura digital </vt:lpstr>
      <vt:lpstr>Ambientes on-line para curadoria</vt:lpstr>
      <vt:lpstr>Práticas de curadoria no contexto educativo com tecnologias digitais</vt:lpstr>
      <vt:lpstr>Mapa mental resumindo o capítulo</vt:lpstr>
      <vt:lpstr>Licença para reutilizar  e remixar esta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Online aprenderensinar em rede</dc:title>
  <dc:creator>Mariano Pimentel</dc:creator>
  <cp:lastModifiedBy>Patricia Brandalise Scherer Bassani</cp:lastModifiedBy>
  <cp:revision>116</cp:revision>
  <dcterms:created xsi:type="dcterms:W3CDTF">2021-03-18T13:53:43Z</dcterms:created>
  <dcterms:modified xsi:type="dcterms:W3CDTF">2021-07-15T17:40:07Z</dcterms:modified>
</cp:coreProperties>
</file>